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4D6B-3F73-4FF9-955F-161FEB2689BA}" type="datetimeFigureOut">
              <a:rPr lang="en-ZA" smtClean="0"/>
              <a:t>2022-10-07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52D7-C6C8-4DED-8F1E-5B4C770A15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397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4D6B-3F73-4FF9-955F-161FEB2689BA}" type="datetimeFigureOut">
              <a:rPr lang="en-ZA" smtClean="0"/>
              <a:t>2022-10-07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52D7-C6C8-4DED-8F1E-5B4C770A15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284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4D6B-3F73-4FF9-955F-161FEB2689BA}" type="datetimeFigureOut">
              <a:rPr lang="en-ZA" smtClean="0"/>
              <a:t>2022-10-07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52D7-C6C8-4DED-8F1E-5B4C770A15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479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4D6B-3F73-4FF9-955F-161FEB2689BA}" type="datetimeFigureOut">
              <a:rPr lang="en-ZA" smtClean="0"/>
              <a:t>2022-10-07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52D7-C6C8-4DED-8F1E-5B4C770A15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22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4D6B-3F73-4FF9-955F-161FEB2689BA}" type="datetimeFigureOut">
              <a:rPr lang="en-ZA" smtClean="0"/>
              <a:t>2022-10-07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52D7-C6C8-4DED-8F1E-5B4C770A15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299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4D6B-3F73-4FF9-955F-161FEB2689BA}" type="datetimeFigureOut">
              <a:rPr lang="en-ZA" smtClean="0"/>
              <a:t>2022-10-07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52D7-C6C8-4DED-8F1E-5B4C770A15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585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4D6B-3F73-4FF9-955F-161FEB2689BA}" type="datetimeFigureOut">
              <a:rPr lang="en-ZA" smtClean="0"/>
              <a:t>2022-10-07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52D7-C6C8-4DED-8F1E-5B4C770A15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48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4D6B-3F73-4FF9-955F-161FEB2689BA}" type="datetimeFigureOut">
              <a:rPr lang="en-ZA" smtClean="0"/>
              <a:t>2022-10-07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52D7-C6C8-4DED-8F1E-5B4C770A15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861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4D6B-3F73-4FF9-955F-161FEB2689BA}" type="datetimeFigureOut">
              <a:rPr lang="en-ZA" smtClean="0"/>
              <a:t>2022-10-07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52D7-C6C8-4DED-8F1E-5B4C770A15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715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4D6B-3F73-4FF9-955F-161FEB2689BA}" type="datetimeFigureOut">
              <a:rPr lang="en-ZA" smtClean="0"/>
              <a:t>2022-10-07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52D7-C6C8-4DED-8F1E-5B4C770A15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927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4D6B-3F73-4FF9-955F-161FEB2689BA}" type="datetimeFigureOut">
              <a:rPr lang="en-ZA" smtClean="0"/>
              <a:t>2022-10-07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52D7-C6C8-4DED-8F1E-5B4C770A15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262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4D6B-3F73-4FF9-955F-161FEB2689BA}" type="datetimeFigureOut">
              <a:rPr lang="en-ZA" smtClean="0"/>
              <a:t>2022-10-07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152D7-C6C8-4DED-8F1E-5B4C770A15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2091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885371"/>
            <a:chOff x="0" y="0"/>
            <a:chExt cx="12192000" cy="885371"/>
          </a:xfrm>
        </p:grpSpPr>
        <p:sp>
          <p:nvSpPr>
            <p:cNvPr id="4" name="Rectangle 3"/>
            <p:cNvSpPr/>
            <p:nvPr/>
          </p:nvSpPr>
          <p:spPr>
            <a:xfrm>
              <a:off x="261257" y="1"/>
              <a:ext cx="11930743" cy="885370"/>
            </a:xfrm>
            <a:prstGeom prst="rect">
              <a:avLst/>
            </a:prstGeom>
            <a:solidFill>
              <a:srgbClr val="8A85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0145486" cy="558803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57828" y="181076"/>
              <a:ext cx="10334172" cy="523220"/>
            </a:xfrm>
            <a:prstGeom prst="rect">
              <a:avLst/>
            </a:prstGeom>
            <a:solidFill>
              <a:srgbClr val="D2232A"/>
            </a:solidFill>
          </p:spPr>
          <p:txBody>
            <a:bodyPr wrap="square" rtlCol="0">
              <a:spAutoFit/>
            </a:bodyPr>
            <a:lstStyle/>
            <a:p>
              <a:endParaRPr lang="en-ZA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88457" y="181076"/>
            <a:ext cx="881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>
                <a:solidFill>
                  <a:schemeClr val="bg1"/>
                </a:solidFill>
              </a:rPr>
              <a:t>TRANSPORT DEVELOPMENTS IN SANDTON – REA VAYA  </a:t>
            </a:r>
            <a:endParaRPr lang="en-ZA" sz="2800" b="1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875846"/>
            <a:ext cx="4605470" cy="5972629"/>
            <a:chOff x="441193" y="1066446"/>
            <a:chExt cx="4605470" cy="434681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193" y="1066446"/>
              <a:ext cx="4605470" cy="43468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450" y="1311549"/>
              <a:ext cx="1596571" cy="1089899"/>
            </a:xfrm>
            <a:prstGeom prst="rect">
              <a:avLst/>
            </a:prstGeom>
          </p:spPr>
        </p:pic>
      </p:grpSp>
      <p:sp>
        <p:nvSpPr>
          <p:cNvPr id="21" name="Oval 20"/>
          <p:cNvSpPr/>
          <p:nvPr/>
        </p:nvSpPr>
        <p:spPr>
          <a:xfrm>
            <a:off x="1967219" y="1482192"/>
            <a:ext cx="1021789" cy="4887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243" y="2980871"/>
            <a:ext cx="7356983" cy="3991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61" y="910238"/>
            <a:ext cx="2019314" cy="2019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566" y="910239"/>
            <a:ext cx="3027655" cy="2019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123" y="912353"/>
            <a:ext cx="2147193" cy="9729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45" y="1970924"/>
            <a:ext cx="2132471" cy="92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5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Jack</dc:creator>
  <cp:lastModifiedBy>Elaine Jack</cp:lastModifiedBy>
  <cp:revision>1</cp:revision>
  <dcterms:created xsi:type="dcterms:W3CDTF">2022-10-07T09:00:30Z</dcterms:created>
  <dcterms:modified xsi:type="dcterms:W3CDTF">2022-10-07T09:00:55Z</dcterms:modified>
</cp:coreProperties>
</file>