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avea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2b8b07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2b8b07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2b8b07f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2b8b07f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f2b8b07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f2b8b07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2b8b07f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f2b8b07f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2b8b07f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2b8b07f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048" y="1331288"/>
            <a:ext cx="4449023" cy="13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900" y="2843450"/>
            <a:ext cx="1299308" cy="1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700" y="1271150"/>
            <a:ext cx="3486975" cy="34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841650"/>
            <a:ext cx="50142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0">
                <a:solidFill>
                  <a:srgbClr val="007EBB"/>
                </a:solidFill>
                <a:latin typeface="Caveat"/>
                <a:ea typeface="Caveat"/>
                <a:cs typeface="Caveat"/>
                <a:sym typeface="Caveat"/>
              </a:rPr>
              <a:t>Herramienta para </a:t>
            </a:r>
            <a:endParaRPr sz="5000">
              <a:solidFill>
                <a:srgbClr val="007EBB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000">
                <a:solidFill>
                  <a:srgbClr val="007EBB"/>
                </a:solidFill>
                <a:latin typeface="Caveat"/>
                <a:ea typeface="Caveat"/>
                <a:cs typeface="Caveat"/>
                <a:sym typeface="Caveat"/>
              </a:rPr>
              <a:t>gestionar proyectos</a:t>
            </a:r>
            <a:endParaRPr sz="5000">
              <a:solidFill>
                <a:srgbClr val="007EB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63" y="152400"/>
            <a:ext cx="73032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950" y="1547738"/>
            <a:ext cx="4330075" cy="23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1771677" y="134500"/>
            <a:ext cx="5795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8000">
                <a:solidFill>
                  <a:srgbClr val="007EBB"/>
                </a:solidFill>
                <a:latin typeface="Caveat"/>
                <a:ea typeface="Caveat"/>
                <a:cs typeface="Caveat"/>
                <a:sym typeface="Caveat"/>
              </a:rPr>
              <a:t>Compatibilidad</a:t>
            </a:r>
            <a:endParaRPr b="1" sz="8000">
              <a:solidFill>
                <a:srgbClr val="007EB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075" y="4179124"/>
            <a:ext cx="556801" cy="6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5">
            <a:alphaModFix/>
          </a:blip>
          <a:srcRect b="26953" l="17092" r="20729" t="0"/>
          <a:stretch/>
        </p:blipFill>
        <p:spPr>
          <a:xfrm>
            <a:off x="3058328" y="4139150"/>
            <a:ext cx="783551" cy="6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6">
            <a:alphaModFix/>
          </a:blip>
          <a:srcRect b="6082" l="21139" r="18081" t="4997"/>
          <a:stretch/>
        </p:blipFill>
        <p:spPr>
          <a:xfrm>
            <a:off x="5163602" y="4054459"/>
            <a:ext cx="783549" cy="85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5850" y="4054450"/>
            <a:ext cx="859798" cy="8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674302" y="1806300"/>
            <a:ext cx="5795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8000">
                <a:solidFill>
                  <a:srgbClr val="007EBB"/>
                </a:solidFill>
                <a:latin typeface="Caveat"/>
                <a:ea typeface="Caveat"/>
                <a:cs typeface="Caveat"/>
                <a:sym typeface="Caveat"/>
              </a:rPr>
              <a:t>www.trello.com</a:t>
            </a:r>
            <a:endParaRPr b="1" sz="8000">
              <a:solidFill>
                <a:srgbClr val="007EB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