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7.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charts/chart6.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7.xml" ContentType="application/vnd.openxmlformats-officedocument.drawingml.chartshapes+xml"/>
  <Override PartName="/ppt/charts/chart8.xml" ContentType="application/vnd.openxmlformats-officedocument.drawingml.chart+xml"/>
  <Override PartName="/ppt/theme/themeOverride8.xml" ContentType="application/vnd.openxmlformats-officedocument.themeOverride+xml"/>
  <Override PartName="/ppt/drawings/drawing8.xml" ContentType="application/vnd.openxmlformats-officedocument.drawingml.chartshapes+xml"/>
  <Override PartName="/ppt/notesSlides/notesSlide10.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drawings/drawing9.xml" ContentType="application/vnd.openxmlformats-officedocument.drawingml.chartshapes+xml"/>
  <Override PartName="/ppt/charts/chart10.xml" ContentType="application/vnd.openxmlformats-officedocument.drawingml.chart+xml"/>
  <Override PartName="/ppt/theme/themeOverride10.xml" ContentType="application/vnd.openxmlformats-officedocument.themeOverride+xml"/>
  <Override PartName="/ppt/drawings/drawing10.xml" ContentType="application/vnd.openxmlformats-officedocument.drawingml.chartshapes+xml"/>
  <Override PartName="/ppt/charts/chart11.xml" ContentType="application/vnd.openxmlformats-officedocument.drawingml.chart+xml"/>
  <Override PartName="/ppt/theme/themeOverride11.xml" ContentType="application/vnd.openxmlformats-officedocument.themeOverride+xml"/>
  <Override PartName="/ppt/drawings/drawing11.xml" ContentType="application/vnd.openxmlformats-officedocument.drawingml.chartshapes+xml"/>
  <Override PartName="/ppt/notesSlides/notesSlide11.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drawings/drawing12.xml" ContentType="application/vnd.openxmlformats-officedocument.drawingml.chartshapes+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Lst>
  <p:notesMasterIdLst>
    <p:notesMasterId r:id="rId17"/>
  </p:notesMasterIdLst>
  <p:handoutMasterIdLst>
    <p:handoutMasterId r:id="rId18"/>
  </p:handoutMasterIdLst>
  <p:sldIdLst>
    <p:sldId id="512" r:id="rId5"/>
    <p:sldId id="341" r:id="rId6"/>
    <p:sldId id="294" r:id="rId7"/>
    <p:sldId id="327" r:id="rId8"/>
    <p:sldId id="492" r:id="rId9"/>
    <p:sldId id="504" r:id="rId10"/>
    <p:sldId id="503" r:id="rId11"/>
    <p:sldId id="497" r:id="rId12"/>
    <p:sldId id="505" r:id="rId13"/>
    <p:sldId id="511" r:id="rId14"/>
    <p:sldId id="507" r:id="rId15"/>
    <p:sldId id="489" r:id="rId16"/>
  </p:sldIdLst>
  <p:sldSz cx="12192000" cy="6858000"/>
  <p:notesSz cx="6797675" cy="9926638"/>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ssen, S.P. (Senne)" initials="JS(" lastIdx="2" clrIdx="0">
    <p:extLst>
      <p:ext uri="{19B8F6BF-5375-455C-9EA6-DF929625EA0E}">
        <p15:presenceInfo xmlns:p15="http://schemas.microsoft.com/office/powerpoint/2012/main" userId="Janssen, S.P. (Senne)" providerId="None"/>
      </p:ext>
    </p:extLst>
  </p:cmAuthor>
  <p:cmAuthor id="2" name="Hendriks, T. (Tim)" initials="TH" lastIdx="2" clrIdx="1">
    <p:extLst>
      <p:ext uri="{19B8F6BF-5375-455C-9EA6-DF929625EA0E}">
        <p15:presenceInfo xmlns:p15="http://schemas.microsoft.com/office/powerpoint/2012/main" userId="Hendriks, T. (Tim)" providerId="None"/>
      </p:ext>
    </p:extLst>
  </p:cmAuthor>
  <p:cmAuthor id="3" name="Bani, M. (Mirjam)" initials="BM(" lastIdx="14" clrIdx="2">
    <p:extLst>
      <p:ext uri="{19B8F6BF-5375-455C-9EA6-DF929625EA0E}">
        <p15:presenceInfo xmlns:p15="http://schemas.microsoft.com/office/powerpoint/2012/main" userId="S-1-5-21-631068067-1468795310-178543940-1834151" providerId="AD"/>
      </p:ext>
    </p:extLst>
  </p:cmAuthor>
  <p:cmAuthor id="4" name="Hoekstra, H.A. (Lex)" initials="LH" lastIdx="1" clrIdx="3">
    <p:extLst>
      <p:ext uri="{19B8F6BF-5375-455C-9EA6-DF929625EA0E}">
        <p15:presenceInfo xmlns:p15="http://schemas.microsoft.com/office/powerpoint/2012/main" userId="Hoekstra, H.A. (Lex)" providerId="None"/>
      </p:ext>
    </p:extLst>
  </p:cmAuthor>
  <p:cmAuthor id="5" name="Dantuma, E. (Edse)" initials="DE(" lastIdx="7" clrIdx="4">
    <p:extLst>
      <p:ext uri="{19B8F6BF-5375-455C-9EA6-DF929625EA0E}">
        <p15:presenceInfo xmlns:p15="http://schemas.microsoft.com/office/powerpoint/2012/main" userId="S::Edse.Dantuma@ing.com::1dec9a9e-7c89-4668-be01-2d0315cd428d" providerId="AD"/>
      </p:ext>
    </p:extLst>
  </p:cmAuthor>
  <p:cmAuthor id="6" name="Garderen, M. van (Marten)" initials="GMv(" lastIdx="1" clrIdx="5">
    <p:extLst>
      <p:ext uri="{19B8F6BF-5375-455C-9EA6-DF929625EA0E}">
        <p15:presenceInfo xmlns:p15="http://schemas.microsoft.com/office/powerpoint/2012/main" userId="S::Marten.van.Garderen@ing.com::fbd5ebfe-6509-4f5d-b686-d71499c402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DFE5"/>
    <a:srgbClr val="CFE4F4"/>
    <a:srgbClr val="FF0000"/>
    <a:srgbClr val="CBCAE0"/>
    <a:srgbClr val="E7F2F9"/>
    <a:srgbClr val="E5E5F0"/>
    <a:srgbClr val="DCDCDC"/>
    <a:srgbClr val="349651"/>
    <a:srgbClr val="FFFFFF"/>
    <a:srgbClr val="FFF5E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EF30FF-7D41-41CF-83DC-180B31E77A18}" v="26" dt="2024-06-03T14:46:30.930"/>
    <p1510:client id="{F2571308-6FA4-4FB1-9135-2E9D90A12223}" v="265" dt="2024-06-03T14:48:06.340"/>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ming, D.J.C. (Dimitry)" userId="d85d30fd-0bec-4b6c-b429-4f3549993efe" providerId="ADAL" clId="{ADDC4A72-3FCE-4E52-B204-9B2AD02A13BA}"/>
    <pc:docChg chg="undo redo custSel modSld">
      <pc:chgData name="Fleming, D.J.C. (Dimitry)" userId="d85d30fd-0bec-4b6c-b429-4f3549993efe" providerId="ADAL" clId="{ADDC4A72-3FCE-4E52-B204-9B2AD02A13BA}" dt="2024-05-23T15:15:59.080" v="2461"/>
      <pc:docMkLst>
        <pc:docMk/>
      </pc:docMkLst>
      <pc:sldChg chg="addSp delSp modSp mod">
        <pc:chgData name="Fleming, D.J.C. (Dimitry)" userId="d85d30fd-0bec-4b6c-b429-4f3549993efe" providerId="ADAL" clId="{ADDC4A72-3FCE-4E52-B204-9B2AD02A13BA}" dt="2024-05-23T14:20:31.569" v="2455" actId="27918"/>
        <pc:sldMkLst>
          <pc:docMk/>
          <pc:sldMk cId="1039385340" sldId="503"/>
        </pc:sldMkLst>
        <pc:spChg chg="mod">
          <ac:chgData name="Fleming, D.J.C. (Dimitry)" userId="d85d30fd-0bec-4b6c-b429-4f3549993efe" providerId="ADAL" clId="{ADDC4A72-3FCE-4E52-B204-9B2AD02A13BA}" dt="2024-05-23T13:41:15.852" v="2114" actId="13926"/>
          <ac:spMkLst>
            <pc:docMk/>
            <pc:sldMk cId="1039385340" sldId="503"/>
            <ac:spMk id="4" creationId="{4ECC5845-35AD-473A-A079-9765D09BAE5E}"/>
          </ac:spMkLst>
        </pc:spChg>
        <pc:spChg chg="mod">
          <ac:chgData name="Fleming, D.J.C. (Dimitry)" userId="d85d30fd-0bec-4b6c-b429-4f3549993efe" providerId="ADAL" clId="{ADDC4A72-3FCE-4E52-B204-9B2AD02A13BA}" dt="2024-05-23T13:57:46.865" v="2447" actId="20577"/>
          <ac:spMkLst>
            <pc:docMk/>
            <pc:sldMk cId="1039385340" sldId="503"/>
            <ac:spMk id="7" creationId="{88A0633D-0F1B-484D-8833-6F7F6F8B6D8B}"/>
          </ac:spMkLst>
        </pc:spChg>
        <pc:spChg chg="mod">
          <ac:chgData name="Fleming, D.J.C. (Dimitry)" userId="d85d30fd-0bec-4b6c-b429-4f3549993efe" providerId="ADAL" clId="{ADDC4A72-3FCE-4E52-B204-9B2AD02A13BA}" dt="2024-05-23T13:56:06.451" v="2424" actId="1076"/>
          <ac:spMkLst>
            <pc:docMk/>
            <pc:sldMk cId="1039385340" sldId="503"/>
            <ac:spMk id="8" creationId="{2C6DEDA5-1B5D-2CC0-4486-F5A0097E5E6F}"/>
          </ac:spMkLst>
        </pc:spChg>
        <pc:spChg chg="mod">
          <ac:chgData name="Fleming, D.J.C. (Dimitry)" userId="d85d30fd-0bec-4b6c-b429-4f3549993efe" providerId="ADAL" clId="{ADDC4A72-3FCE-4E52-B204-9B2AD02A13BA}" dt="2024-05-23T13:56:08.193" v="2425" actId="14100"/>
          <ac:spMkLst>
            <pc:docMk/>
            <pc:sldMk cId="1039385340" sldId="503"/>
            <ac:spMk id="11" creationId="{43CABDAA-E82A-0BD5-54CE-297E83A98A31}"/>
          </ac:spMkLst>
        </pc:spChg>
        <pc:spChg chg="mod">
          <ac:chgData name="Fleming, D.J.C. (Dimitry)" userId="d85d30fd-0bec-4b6c-b429-4f3549993efe" providerId="ADAL" clId="{ADDC4A72-3FCE-4E52-B204-9B2AD02A13BA}" dt="2024-05-23T13:56:55.630" v="2439" actId="6549"/>
          <ac:spMkLst>
            <pc:docMk/>
            <pc:sldMk cId="1039385340" sldId="503"/>
            <ac:spMk id="14" creationId="{0002CF14-80D1-4993-92B3-6975FFA111D9}"/>
          </ac:spMkLst>
        </pc:spChg>
        <pc:graphicFrameChg chg="mod">
          <ac:chgData name="Fleming, D.J.C. (Dimitry)" userId="d85d30fd-0bec-4b6c-b429-4f3549993efe" providerId="ADAL" clId="{ADDC4A72-3FCE-4E52-B204-9B2AD02A13BA}" dt="2024-05-23T13:58:19.115" v="2452" actId="14100"/>
          <ac:graphicFrameMkLst>
            <pc:docMk/>
            <pc:sldMk cId="1039385340" sldId="503"/>
            <ac:graphicFrameMk id="12" creationId="{B2147D81-C42A-4A98-AF69-9034BE48384E}"/>
          </ac:graphicFrameMkLst>
        </pc:graphicFrameChg>
        <pc:graphicFrameChg chg="add del mod">
          <ac:chgData name="Fleming, D.J.C. (Dimitry)" userId="d85d30fd-0bec-4b6c-b429-4f3549993efe" providerId="ADAL" clId="{ADDC4A72-3FCE-4E52-B204-9B2AD02A13BA}" dt="2024-05-23T13:52:48.537" v="2160" actId="478"/>
          <ac:graphicFrameMkLst>
            <pc:docMk/>
            <pc:sldMk cId="1039385340" sldId="503"/>
            <ac:graphicFrameMk id="15" creationId="{4B2D0543-1FC1-4889-8721-9AD9BB74FC21}"/>
          </ac:graphicFrameMkLst>
        </pc:graphicFrameChg>
        <pc:graphicFrameChg chg="add del mod">
          <ac:chgData name="Fleming, D.J.C. (Dimitry)" userId="d85d30fd-0bec-4b6c-b429-4f3549993efe" providerId="ADAL" clId="{ADDC4A72-3FCE-4E52-B204-9B2AD02A13BA}" dt="2024-05-23T13:51:51.569" v="2151" actId="478"/>
          <ac:graphicFrameMkLst>
            <pc:docMk/>
            <pc:sldMk cId="1039385340" sldId="503"/>
            <ac:graphicFrameMk id="17" creationId="{4B2D0543-1FC1-4889-8721-9AD9BB74FC21}"/>
          </ac:graphicFrameMkLst>
        </pc:graphicFrameChg>
        <pc:graphicFrameChg chg="add mod">
          <ac:chgData name="Fleming, D.J.C. (Dimitry)" userId="d85d30fd-0bec-4b6c-b429-4f3549993efe" providerId="ADAL" clId="{ADDC4A72-3FCE-4E52-B204-9B2AD02A13BA}" dt="2024-05-23T13:53:03.093" v="2237" actId="167"/>
          <ac:graphicFrameMkLst>
            <pc:docMk/>
            <pc:sldMk cId="1039385340" sldId="503"/>
            <ac:graphicFrameMk id="19" creationId="{4B2D0543-1FC1-4889-8721-9AD9BB74FC21}"/>
          </ac:graphicFrameMkLst>
        </pc:graphicFrameChg>
        <pc:picChg chg="del">
          <ac:chgData name="Fleming, D.J.C. (Dimitry)" userId="d85d30fd-0bec-4b6c-b429-4f3549993efe" providerId="ADAL" clId="{ADDC4A72-3FCE-4E52-B204-9B2AD02A13BA}" dt="2024-05-23T13:46:33.467" v="2123" actId="478"/>
          <ac:picMkLst>
            <pc:docMk/>
            <pc:sldMk cId="1039385340" sldId="503"/>
            <ac:picMk id="13" creationId="{BB6C4A68-B1E5-EBC2-C448-FC634CEE0EAD}"/>
          </ac:picMkLst>
        </pc:picChg>
      </pc:sldChg>
      <pc:sldChg chg="addSp delSp modSp mod">
        <pc:chgData name="Fleming, D.J.C. (Dimitry)" userId="d85d30fd-0bec-4b6c-b429-4f3549993efe" providerId="ADAL" clId="{ADDC4A72-3FCE-4E52-B204-9B2AD02A13BA}" dt="2024-05-23T13:05:14.871" v="2105" actId="1037"/>
        <pc:sldMkLst>
          <pc:docMk/>
          <pc:sldMk cId="1613898263" sldId="504"/>
        </pc:sldMkLst>
        <pc:spChg chg="add del mod">
          <ac:chgData name="Fleming, D.J.C. (Dimitry)" userId="d85d30fd-0bec-4b6c-b429-4f3549993efe" providerId="ADAL" clId="{ADDC4A72-3FCE-4E52-B204-9B2AD02A13BA}" dt="2024-05-23T11:57:46.176" v="1251" actId="478"/>
          <ac:spMkLst>
            <pc:docMk/>
            <pc:sldMk cId="1613898263" sldId="504"/>
            <ac:spMk id="2" creationId="{9F82D2F5-5DAE-DF67-C0D0-09C3DBD220E5}"/>
          </ac:spMkLst>
        </pc:spChg>
        <pc:spChg chg="mod">
          <ac:chgData name="Fleming, D.J.C. (Dimitry)" userId="d85d30fd-0bec-4b6c-b429-4f3549993efe" providerId="ADAL" clId="{ADDC4A72-3FCE-4E52-B204-9B2AD02A13BA}" dt="2024-05-23T12:45:38.387" v="1748" actId="1035"/>
          <ac:spMkLst>
            <pc:docMk/>
            <pc:sldMk cId="1613898263" sldId="504"/>
            <ac:spMk id="4" creationId="{4ECC5845-35AD-473A-A079-9765D09BAE5E}"/>
          </ac:spMkLst>
        </pc:spChg>
        <pc:spChg chg="mod">
          <ac:chgData name="Fleming, D.J.C. (Dimitry)" userId="d85d30fd-0bec-4b6c-b429-4f3549993efe" providerId="ADAL" clId="{ADDC4A72-3FCE-4E52-B204-9B2AD02A13BA}" dt="2024-05-23T12:45:38.387" v="1748" actId="1035"/>
          <ac:spMkLst>
            <pc:docMk/>
            <pc:sldMk cId="1613898263" sldId="504"/>
            <ac:spMk id="5" creationId="{51F1E629-A706-4673-80E7-4F876D4B6B0A}"/>
          </ac:spMkLst>
        </pc:spChg>
        <pc:spChg chg="del">
          <ac:chgData name="Fleming, D.J.C. (Dimitry)" userId="d85d30fd-0bec-4b6c-b429-4f3549993efe" providerId="ADAL" clId="{ADDC4A72-3FCE-4E52-B204-9B2AD02A13BA}" dt="2024-05-23T12:45:22.335" v="1728" actId="478"/>
          <ac:spMkLst>
            <pc:docMk/>
            <pc:sldMk cId="1613898263" sldId="504"/>
            <ac:spMk id="6" creationId="{006D3792-40DE-E99E-8B0E-72C48BE56C7C}"/>
          </ac:spMkLst>
        </pc:spChg>
        <pc:spChg chg="mod">
          <ac:chgData name="Fleming, D.J.C. (Dimitry)" userId="d85d30fd-0bec-4b6c-b429-4f3549993efe" providerId="ADAL" clId="{ADDC4A72-3FCE-4E52-B204-9B2AD02A13BA}" dt="2024-05-23T12:45:38.387" v="1748" actId="1035"/>
          <ac:spMkLst>
            <pc:docMk/>
            <pc:sldMk cId="1613898263" sldId="504"/>
            <ac:spMk id="11" creationId="{8CD61BA0-E1A2-4FF1-9A5C-C2D2D421D296}"/>
          </ac:spMkLst>
        </pc:spChg>
        <pc:graphicFrameChg chg="mod">
          <ac:chgData name="Fleming, D.J.C. (Dimitry)" userId="d85d30fd-0bec-4b6c-b429-4f3549993efe" providerId="ADAL" clId="{ADDC4A72-3FCE-4E52-B204-9B2AD02A13BA}" dt="2024-05-23T13:05:14.871" v="2105" actId="1037"/>
          <ac:graphicFrameMkLst>
            <pc:docMk/>
            <pc:sldMk cId="1613898263" sldId="504"/>
            <ac:graphicFrameMk id="8" creationId="{D48EACF5-0DD1-49D9-A718-85BD439F1FBF}"/>
          </ac:graphicFrameMkLst>
        </pc:graphicFrameChg>
        <pc:cxnChg chg="add del mod">
          <ac:chgData name="Fleming, D.J.C. (Dimitry)" userId="d85d30fd-0bec-4b6c-b429-4f3549993efe" providerId="ADAL" clId="{ADDC4A72-3FCE-4E52-B204-9B2AD02A13BA}" dt="2024-05-23T12:46:03.657" v="1753" actId="21"/>
          <ac:cxnSpMkLst>
            <pc:docMk/>
            <pc:sldMk cId="1613898263" sldId="504"/>
            <ac:cxnSpMk id="7" creationId="{82D4B535-588C-7482-E7C5-97B83D46A77A}"/>
          </ac:cxnSpMkLst>
        </pc:cxnChg>
      </pc:sldChg>
      <pc:sldChg chg="addSp delSp modSp mod modNotesTx">
        <pc:chgData name="Fleming, D.J.C. (Dimitry)" userId="d85d30fd-0bec-4b6c-b429-4f3549993efe" providerId="ADAL" clId="{ADDC4A72-3FCE-4E52-B204-9B2AD02A13BA}" dt="2024-05-23T12:46:41.966" v="1814" actId="21"/>
        <pc:sldMkLst>
          <pc:docMk/>
          <pc:sldMk cId="3661700532" sldId="505"/>
        </pc:sldMkLst>
        <pc:spChg chg="del mod">
          <ac:chgData name="Fleming, D.J.C. (Dimitry)" userId="d85d30fd-0bec-4b6c-b429-4f3549993efe" providerId="ADAL" clId="{ADDC4A72-3FCE-4E52-B204-9B2AD02A13BA}" dt="2024-05-22T15:11:55.043" v="17" actId="478"/>
          <ac:spMkLst>
            <pc:docMk/>
            <pc:sldMk cId="3661700532" sldId="505"/>
            <ac:spMk id="3" creationId="{1A55496B-CAA7-06D8-E33B-1C60AFE25C25}"/>
          </ac:spMkLst>
        </pc:spChg>
        <pc:spChg chg="mod">
          <ac:chgData name="Fleming, D.J.C. (Dimitry)" userId="d85d30fd-0bec-4b6c-b429-4f3549993efe" providerId="ADAL" clId="{ADDC4A72-3FCE-4E52-B204-9B2AD02A13BA}" dt="2024-05-23T12:46:12.877" v="1765" actId="1035"/>
          <ac:spMkLst>
            <pc:docMk/>
            <pc:sldMk cId="3661700532" sldId="505"/>
            <ac:spMk id="4" creationId="{4ECC5845-35AD-473A-A079-9765D09BAE5E}"/>
          </ac:spMkLst>
        </pc:spChg>
        <pc:spChg chg="mod">
          <ac:chgData name="Fleming, D.J.C. (Dimitry)" userId="d85d30fd-0bec-4b6c-b429-4f3549993efe" providerId="ADAL" clId="{ADDC4A72-3FCE-4E52-B204-9B2AD02A13BA}" dt="2024-05-23T12:46:19.333" v="1782" actId="1036"/>
          <ac:spMkLst>
            <pc:docMk/>
            <pc:sldMk cId="3661700532" sldId="505"/>
            <ac:spMk id="5" creationId="{51F1E629-A706-4673-80E7-4F876D4B6B0A}"/>
          </ac:spMkLst>
        </pc:spChg>
        <pc:spChg chg="mod">
          <ac:chgData name="Fleming, D.J.C. (Dimitry)" userId="d85d30fd-0bec-4b6c-b429-4f3549993efe" providerId="ADAL" clId="{ADDC4A72-3FCE-4E52-B204-9B2AD02A13BA}" dt="2024-05-23T11:23:41.495" v="1075" actId="1076"/>
          <ac:spMkLst>
            <pc:docMk/>
            <pc:sldMk cId="3661700532" sldId="505"/>
            <ac:spMk id="7" creationId="{88A0633D-0F1B-484D-8833-6F7F6F8B6D8B}"/>
          </ac:spMkLst>
        </pc:spChg>
        <pc:spChg chg="del mod">
          <ac:chgData name="Fleming, D.J.C. (Dimitry)" userId="d85d30fd-0bec-4b6c-b429-4f3549993efe" providerId="ADAL" clId="{ADDC4A72-3FCE-4E52-B204-9B2AD02A13BA}" dt="2024-05-23T12:05:40.344" v="1302" actId="478"/>
          <ac:spMkLst>
            <pc:docMk/>
            <pc:sldMk cId="3661700532" sldId="505"/>
            <ac:spMk id="8" creationId="{FDD94BA0-5630-FCFA-9A4D-6A30A43E4B8D}"/>
          </ac:spMkLst>
        </pc:spChg>
        <pc:spChg chg="del">
          <ac:chgData name="Fleming, D.J.C. (Dimitry)" userId="d85d30fd-0bec-4b6c-b429-4f3549993efe" providerId="ADAL" clId="{ADDC4A72-3FCE-4E52-B204-9B2AD02A13BA}" dt="2024-05-23T12:05:37.535" v="1301" actId="478"/>
          <ac:spMkLst>
            <pc:docMk/>
            <pc:sldMk cId="3661700532" sldId="505"/>
            <ac:spMk id="9" creationId="{FB40A05E-6E47-9F28-243B-1E8201E8E241}"/>
          </ac:spMkLst>
        </pc:spChg>
        <pc:spChg chg="del mod">
          <ac:chgData name="Fleming, D.J.C. (Dimitry)" userId="d85d30fd-0bec-4b6c-b429-4f3549993efe" providerId="ADAL" clId="{ADDC4A72-3FCE-4E52-B204-9B2AD02A13BA}" dt="2024-05-23T06:03:18.533" v="346" actId="478"/>
          <ac:spMkLst>
            <pc:docMk/>
            <pc:sldMk cId="3661700532" sldId="505"/>
            <ac:spMk id="19" creationId="{180DA0F0-B203-4934-2DFD-0A7BCE11B3DA}"/>
          </ac:spMkLst>
        </pc:spChg>
        <pc:spChg chg="mod">
          <ac:chgData name="Fleming, D.J.C. (Dimitry)" userId="d85d30fd-0bec-4b6c-b429-4f3549993efe" providerId="ADAL" clId="{ADDC4A72-3FCE-4E52-B204-9B2AD02A13BA}" dt="2024-05-23T12:46:39.110" v="1813" actId="1036"/>
          <ac:spMkLst>
            <pc:docMk/>
            <pc:sldMk cId="3661700532" sldId="505"/>
            <ac:spMk id="22" creationId="{43E40D46-81B0-4D4F-9546-0C534EBAF073}"/>
          </ac:spMkLst>
        </pc:spChg>
        <pc:graphicFrameChg chg="mod">
          <ac:chgData name="Fleming, D.J.C. (Dimitry)" userId="d85d30fd-0bec-4b6c-b429-4f3549993efe" providerId="ADAL" clId="{ADDC4A72-3FCE-4E52-B204-9B2AD02A13BA}" dt="2024-05-23T12:46:24.058" v="1792" actId="1036"/>
          <ac:graphicFrameMkLst>
            <pc:docMk/>
            <pc:sldMk cId="3661700532" sldId="505"/>
            <ac:graphicFrameMk id="3" creationId="{72067BF9-B9B1-4F0B-92F8-F8D868CF2C6F}"/>
          </ac:graphicFrameMkLst>
        </pc:graphicFrameChg>
        <pc:graphicFrameChg chg="add del mod">
          <ac:chgData name="Fleming, D.J.C. (Dimitry)" userId="d85d30fd-0bec-4b6c-b429-4f3549993efe" providerId="ADAL" clId="{ADDC4A72-3FCE-4E52-B204-9B2AD02A13BA}" dt="2024-05-23T06:16:05.468" v="460" actId="478"/>
          <ac:graphicFrameMkLst>
            <pc:docMk/>
            <pc:sldMk cId="3661700532" sldId="505"/>
            <ac:graphicFrameMk id="3" creationId="{79EB15E0-B785-4E64-91CB-E827553D0A7F}"/>
          </ac:graphicFrameMkLst>
        </pc:graphicFrameChg>
        <pc:graphicFrameChg chg="add del mod">
          <ac:chgData name="Fleming, D.J.C. (Dimitry)" userId="d85d30fd-0bec-4b6c-b429-4f3549993efe" providerId="ADAL" clId="{ADDC4A72-3FCE-4E52-B204-9B2AD02A13BA}" dt="2024-05-23T11:22:51.036" v="1059" actId="478"/>
          <ac:graphicFrameMkLst>
            <pc:docMk/>
            <pc:sldMk cId="3661700532" sldId="505"/>
            <ac:graphicFrameMk id="6" creationId="{79EB15E0-B785-4E64-91CB-E827553D0A7F}"/>
          </ac:graphicFrameMkLst>
        </pc:graphicFrameChg>
        <pc:graphicFrameChg chg="del">
          <ac:chgData name="Fleming, D.J.C. (Dimitry)" userId="d85d30fd-0bec-4b6c-b429-4f3549993efe" providerId="ADAL" clId="{ADDC4A72-3FCE-4E52-B204-9B2AD02A13BA}" dt="2024-05-22T15:07:25.491" v="2" actId="478"/>
          <ac:graphicFrameMkLst>
            <pc:docMk/>
            <pc:sldMk cId="3661700532" sldId="505"/>
            <ac:graphicFrameMk id="6" creationId="{B5A10795-5309-485D-A4BE-97C35D234D94}"/>
          </ac:graphicFrameMkLst>
        </pc:graphicFrameChg>
        <pc:graphicFrameChg chg="add mod">
          <ac:chgData name="Fleming, D.J.C. (Dimitry)" userId="d85d30fd-0bec-4b6c-b429-4f3549993efe" providerId="ADAL" clId="{ADDC4A72-3FCE-4E52-B204-9B2AD02A13BA}" dt="2024-05-23T12:46:30.307" v="1808" actId="1036"/>
          <ac:graphicFrameMkLst>
            <pc:docMk/>
            <pc:sldMk cId="3661700532" sldId="505"/>
            <ac:graphicFrameMk id="10" creationId="{928CFA6C-0465-559C-17EC-6A0086EEE759}"/>
          </ac:graphicFrameMkLst>
        </pc:graphicFrameChg>
        <pc:graphicFrameChg chg="del mod">
          <ac:chgData name="Fleming, D.J.C. (Dimitry)" userId="d85d30fd-0bec-4b6c-b429-4f3549993efe" providerId="ADAL" clId="{ADDC4A72-3FCE-4E52-B204-9B2AD02A13BA}" dt="2024-05-23T06:04:22.369" v="390" actId="478"/>
          <ac:graphicFrameMkLst>
            <pc:docMk/>
            <pc:sldMk cId="3661700532" sldId="505"/>
            <ac:graphicFrameMk id="20" creationId="{818CAC80-DA5E-4517-8137-1BC81A1F04A0}"/>
          </ac:graphicFrameMkLst>
        </pc:graphicFrameChg>
        <pc:cxnChg chg="add del mod">
          <ac:chgData name="Fleming, D.J.C. (Dimitry)" userId="d85d30fd-0bec-4b6c-b429-4f3549993efe" providerId="ADAL" clId="{ADDC4A72-3FCE-4E52-B204-9B2AD02A13BA}" dt="2024-05-23T12:46:41.966" v="1814" actId="21"/>
          <ac:cxnSpMkLst>
            <pc:docMk/>
            <pc:sldMk cId="3661700532" sldId="505"/>
            <ac:cxnSpMk id="14" creationId="{2F468E13-4FAA-05EF-F3C4-74F2460C95B8}"/>
          </ac:cxnSpMkLst>
        </pc:cxnChg>
      </pc:sldChg>
      <pc:sldChg chg="addSp delSp modSp mod modNotesTx">
        <pc:chgData name="Fleming, D.J.C. (Dimitry)" userId="d85d30fd-0bec-4b6c-b429-4f3549993efe" providerId="ADAL" clId="{ADDC4A72-3FCE-4E52-B204-9B2AD02A13BA}" dt="2024-05-23T15:15:59.080" v="2461"/>
        <pc:sldMkLst>
          <pc:docMk/>
          <pc:sldMk cId="941768667" sldId="511"/>
        </pc:sldMkLst>
        <pc:spChg chg="del mod">
          <ac:chgData name="Fleming, D.J.C. (Dimitry)" userId="d85d30fd-0bec-4b6c-b429-4f3549993efe" providerId="ADAL" clId="{ADDC4A72-3FCE-4E52-B204-9B2AD02A13BA}" dt="2024-05-23T12:24:25.623" v="1722" actId="478"/>
          <ac:spMkLst>
            <pc:docMk/>
            <pc:sldMk cId="941768667" sldId="511"/>
            <ac:spMk id="2" creationId="{27B791FC-1AA4-07DC-805D-09C27B781E31}"/>
          </ac:spMkLst>
        </pc:spChg>
        <pc:spChg chg="del">
          <ac:chgData name="Fleming, D.J.C. (Dimitry)" userId="d85d30fd-0bec-4b6c-b429-4f3549993efe" providerId="ADAL" clId="{ADDC4A72-3FCE-4E52-B204-9B2AD02A13BA}" dt="2024-05-22T15:25:32.096" v="159" actId="478"/>
          <ac:spMkLst>
            <pc:docMk/>
            <pc:sldMk cId="941768667" sldId="511"/>
            <ac:spMk id="2" creationId="{D962B0B0-F4FD-D9A0-2D14-B34A708FEB1B}"/>
          </ac:spMkLst>
        </pc:spChg>
        <pc:spChg chg="del mod">
          <ac:chgData name="Fleming, D.J.C. (Dimitry)" userId="d85d30fd-0bec-4b6c-b429-4f3549993efe" providerId="ADAL" clId="{ADDC4A72-3FCE-4E52-B204-9B2AD02A13BA}" dt="2024-05-23T12:24:14.901" v="1720" actId="478"/>
          <ac:spMkLst>
            <pc:docMk/>
            <pc:sldMk cId="941768667" sldId="511"/>
            <ac:spMk id="3" creationId="{ADE2ADBA-6795-04EB-22B1-D1D7C6A9B272}"/>
          </ac:spMkLst>
        </pc:spChg>
        <pc:spChg chg="del">
          <ac:chgData name="Fleming, D.J.C. (Dimitry)" userId="d85d30fd-0bec-4b6c-b429-4f3549993efe" providerId="ADAL" clId="{ADDC4A72-3FCE-4E52-B204-9B2AD02A13BA}" dt="2024-05-22T15:51:31.875" v="197" actId="478"/>
          <ac:spMkLst>
            <pc:docMk/>
            <pc:sldMk cId="941768667" sldId="511"/>
            <ac:spMk id="3" creationId="{AF0A2FAF-8497-8C62-8456-A9CA720AD310}"/>
          </ac:spMkLst>
        </pc:spChg>
        <pc:spChg chg="del mod">
          <ac:chgData name="Fleming, D.J.C. (Dimitry)" userId="d85d30fd-0bec-4b6c-b429-4f3549993efe" providerId="ADAL" clId="{ADDC4A72-3FCE-4E52-B204-9B2AD02A13BA}" dt="2024-05-23T12:47:25.359" v="1840" actId="478"/>
          <ac:spMkLst>
            <pc:docMk/>
            <pc:sldMk cId="941768667" sldId="511"/>
            <ac:spMk id="4" creationId="{4ECC5845-35AD-473A-A079-9765D09BAE5E}"/>
          </ac:spMkLst>
        </pc:spChg>
        <pc:spChg chg="del">
          <ac:chgData name="Fleming, D.J.C. (Dimitry)" userId="d85d30fd-0bec-4b6c-b429-4f3549993efe" providerId="ADAL" clId="{ADDC4A72-3FCE-4E52-B204-9B2AD02A13BA}" dt="2024-05-22T15:51:28.640" v="196" actId="478"/>
          <ac:spMkLst>
            <pc:docMk/>
            <pc:sldMk cId="941768667" sldId="511"/>
            <ac:spMk id="5" creationId="{9C5B59E5-9E4C-80C4-BA93-75AEC2AFBCEE}"/>
          </ac:spMkLst>
        </pc:spChg>
        <pc:spChg chg="mod">
          <ac:chgData name="Fleming, D.J.C. (Dimitry)" userId="d85d30fd-0bec-4b6c-b429-4f3549993efe" providerId="ADAL" clId="{ADDC4A72-3FCE-4E52-B204-9B2AD02A13BA}" dt="2024-05-23T06:58:23.003" v="617" actId="1076"/>
          <ac:spMkLst>
            <pc:docMk/>
            <pc:sldMk cId="941768667" sldId="511"/>
            <ac:spMk id="7" creationId="{A285348F-3FEB-D5C6-F8E6-F798EEE26FF0}"/>
          </ac:spMkLst>
        </pc:spChg>
        <pc:spChg chg="mod">
          <ac:chgData name="Fleming, D.J.C. (Dimitry)" userId="d85d30fd-0bec-4b6c-b429-4f3549993efe" providerId="ADAL" clId="{ADDC4A72-3FCE-4E52-B204-9B2AD02A13BA}" dt="2024-05-23T15:15:59.080" v="2461"/>
          <ac:spMkLst>
            <pc:docMk/>
            <pc:sldMk cId="941768667" sldId="511"/>
            <ac:spMk id="10" creationId="{47960E0C-4813-40F4-BA9B-90DD5BA95D54}"/>
          </ac:spMkLst>
        </pc:spChg>
        <pc:spChg chg="mod">
          <ac:chgData name="Fleming, D.J.C. (Dimitry)" userId="d85d30fd-0bec-4b6c-b429-4f3549993efe" providerId="ADAL" clId="{ADDC4A72-3FCE-4E52-B204-9B2AD02A13BA}" dt="2024-05-23T15:09:34.126" v="2456" actId="13926"/>
          <ac:spMkLst>
            <pc:docMk/>
            <pc:sldMk cId="941768667" sldId="511"/>
            <ac:spMk id="13" creationId="{BA426B3D-4DF9-4F2D-81E5-5CCFD4D4AA83}"/>
          </ac:spMkLst>
        </pc:spChg>
        <pc:spChg chg="mod">
          <ac:chgData name="Fleming, D.J.C. (Dimitry)" userId="d85d30fd-0bec-4b6c-b429-4f3549993efe" providerId="ADAL" clId="{ADDC4A72-3FCE-4E52-B204-9B2AD02A13BA}" dt="2024-05-23T15:15:55.604" v="2460" actId="21"/>
          <ac:spMkLst>
            <pc:docMk/>
            <pc:sldMk cId="941768667" sldId="511"/>
            <ac:spMk id="16" creationId="{9102EBFA-51E8-BBE2-09FA-BA41BAA06CEB}"/>
          </ac:spMkLst>
        </pc:spChg>
        <pc:spChg chg="del">
          <ac:chgData name="Fleming, D.J.C. (Dimitry)" userId="d85d30fd-0bec-4b6c-b429-4f3549993efe" providerId="ADAL" clId="{ADDC4A72-3FCE-4E52-B204-9B2AD02A13BA}" dt="2024-05-22T15:25:33.647" v="160" actId="478"/>
          <ac:spMkLst>
            <pc:docMk/>
            <pc:sldMk cId="941768667" sldId="511"/>
            <ac:spMk id="17" creationId="{E7E93672-D3A5-3B9E-1643-E7E7AA9FB74A}"/>
          </ac:spMkLst>
        </pc:spChg>
        <pc:spChg chg="del">
          <ac:chgData name="Fleming, D.J.C. (Dimitry)" userId="d85d30fd-0bec-4b6c-b429-4f3549993efe" providerId="ADAL" clId="{ADDC4A72-3FCE-4E52-B204-9B2AD02A13BA}" dt="2024-05-23T12:24:22.784" v="1721" actId="478"/>
          <ac:spMkLst>
            <pc:docMk/>
            <pc:sldMk cId="941768667" sldId="511"/>
            <ac:spMk id="17" creationId="{F8E132D5-1C2F-7883-EF47-05AC28422FA1}"/>
          </ac:spMkLst>
        </pc:spChg>
        <pc:graphicFrameChg chg="add del mod">
          <ac:chgData name="Fleming, D.J.C. (Dimitry)" userId="d85d30fd-0bec-4b6c-b429-4f3549993efe" providerId="ADAL" clId="{ADDC4A72-3FCE-4E52-B204-9B2AD02A13BA}" dt="2024-05-23T07:06:08.607" v="830" actId="478"/>
          <ac:graphicFrameMkLst>
            <pc:docMk/>
            <pc:sldMk cId="941768667" sldId="511"/>
            <ac:graphicFrameMk id="3" creationId="{ACCCF355-0A63-4C37-98B2-C6F94599AEF8}"/>
          </ac:graphicFrameMkLst>
        </pc:graphicFrameChg>
        <pc:graphicFrameChg chg="add del mod">
          <ac:chgData name="Fleming, D.J.C. (Dimitry)" userId="d85d30fd-0bec-4b6c-b429-4f3549993efe" providerId="ADAL" clId="{ADDC4A72-3FCE-4E52-B204-9B2AD02A13BA}" dt="2024-05-23T12:58:01.682" v="1919" actId="478"/>
          <ac:graphicFrameMkLst>
            <pc:docMk/>
            <pc:sldMk cId="941768667" sldId="511"/>
            <ac:graphicFrameMk id="5" creationId="{ACCCF355-0A63-4C37-98B2-C6F94599AEF8}"/>
          </ac:graphicFrameMkLst>
        </pc:graphicFrameChg>
        <pc:graphicFrameChg chg="mod">
          <ac:chgData name="Fleming, D.J.C. (Dimitry)" userId="d85d30fd-0bec-4b6c-b429-4f3549993efe" providerId="ADAL" clId="{ADDC4A72-3FCE-4E52-B204-9B2AD02A13BA}" dt="2024-05-23T12:46:50.685" v="1831" actId="1036"/>
          <ac:graphicFrameMkLst>
            <pc:docMk/>
            <pc:sldMk cId="941768667" sldId="511"/>
            <ac:graphicFrameMk id="8" creationId="{E36F1ECA-FB2B-432A-9D51-E9D2816FC685}"/>
          </ac:graphicFrameMkLst>
        </pc:graphicFrameChg>
        <pc:graphicFrameChg chg="add mod">
          <ac:chgData name="Fleming, D.J.C. (Dimitry)" userId="d85d30fd-0bec-4b6c-b429-4f3549993efe" providerId="ADAL" clId="{ADDC4A72-3FCE-4E52-B204-9B2AD02A13BA}" dt="2024-05-23T12:55:05.743" v="1911"/>
          <ac:graphicFrameMkLst>
            <pc:docMk/>
            <pc:sldMk cId="941768667" sldId="511"/>
            <ac:graphicFrameMk id="9" creationId="{ACCCF355-0A63-4C37-98B2-C6F94599AEF8}"/>
          </ac:graphicFrameMkLst>
        </pc:graphicFrameChg>
        <pc:graphicFrameChg chg="add mod">
          <ac:chgData name="Fleming, D.J.C. (Dimitry)" userId="d85d30fd-0bec-4b6c-b429-4f3549993efe" providerId="ADAL" clId="{ADDC4A72-3FCE-4E52-B204-9B2AD02A13BA}" dt="2024-05-23T12:58:10.847" v="1999" actId="1037"/>
          <ac:graphicFrameMkLst>
            <pc:docMk/>
            <pc:sldMk cId="941768667" sldId="511"/>
            <ac:graphicFrameMk id="11" creationId="{ACCCF355-0A63-4C37-98B2-C6F94599AEF8}"/>
          </ac:graphicFrameMkLst>
        </pc:graphicFrameChg>
        <pc:graphicFrameChg chg="mod">
          <ac:chgData name="Fleming, D.J.C. (Dimitry)" userId="d85d30fd-0bec-4b6c-b429-4f3549993efe" providerId="ADAL" clId="{ADDC4A72-3FCE-4E52-B204-9B2AD02A13BA}" dt="2024-05-23T12:46:50.685" v="1831" actId="1036"/>
          <ac:graphicFrameMkLst>
            <pc:docMk/>
            <pc:sldMk cId="941768667" sldId="511"/>
            <ac:graphicFrameMk id="14" creationId="{947DBAC7-86DC-4D70-AEF8-C2A5DF664035}"/>
          </ac:graphicFrameMkLst>
        </pc:graphicFrameChg>
        <pc:graphicFrameChg chg="mod">
          <ac:chgData name="Fleming, D.J.C. (Dimitry)" userId="d85d30fd-0bec-4b6c-b429-4f3549993efe" providerId="ADAL" clId="{ADDC4A72-3FCE-4E52-B204-9B2AD02A13BA}" dt="2024-05-22T15:28:23.700" v="186"/>
          <ac:graphicFrameMkLst>
            <pc:docMk/>
            <pc:sldMk cId="941768667" sldId="511"/>
            <ac:graphicFrameMk id="15" creationId="{EF4B381B-4CC4-4E74-B936-DEBF3D55E768}"/>
          </ac:graphicFrameMkLst>
        </pc:graphicFrameChg>
        <pc:graphicFrameChg chg="del">
          <ac:chgData name="Fleming, D.J.C. (Dimitry)" userId="d85d30fd-0bec-4b6c-b429-4f3549993efe" providerId="ADAL" clId="{ADDC4A72-3FCE-4E52-B204-9B2AD02A13BA}" dt="2024-05-22T15:53:30.675" v="255" actId="478"/>
          <ac:graphicFrameMkLst>
            <pc:docMk/>
            <pc:sldMk cId="941768667" sldId="511"/>
            <ac:graphicFrameMk id="19" creationId="{D20DEF4C-C442-4C83-B6DA-1DF40B087B54}"/>
          </ac:graphicFrameMkLst>
        </pc:graphicFrameChg>
        <pc:graphicFrameChg chg="del mod">
          <ac:chgData name="Fleming, D.J.C. (Dimitry)" userId="d85d30fd-0bec-4b6c-b429-4f3549993efe" providerId="ADAL" clId="{ADDC4A72-3FCE-4E52-B204-9B2AD02A13BA}" dt="2024-05-22T15:52:44.245" v="216" actId="478"/>
          <ac:graphicFrameMkLst>
            <pc:docMk/>
            <pc:sldMk cId="941768667" sldId="511"/>
            <ac:graphicFrameMk id="20" creationId="{4D8DE90A-4145-46B8-B2A8-609534813C3A}"/>
          </ac:graphicFrameMkLst>
        </pc:graphicFrameChg>
        <pc:graphicFrameChg chg="del">
          <ac:chgData name="Fleming, D.J.C. (Dimitry)" userId="d85d30fd-0bec-4b6c-b429-4f3549993efe" providerId="ADAL" clId="{ADDC4A72-3FCE-4E52-B204-9B2AD02A13BA}" dt="2024-05-22T15:53:28.194" v="254" actId="478"/>
          <ac:graphicFrameMkLst>
            <pc:docMk/>
            <pc:sldMk cId="941768667" sldId="511"/>
            <ac:graphicFrameMk id="21" creationId="{07CD05FB-4578-488B-98C2-9C67F99D93CC}"/>
          </ac:graphicFrameMkLst>
        </pc:graphicFrameChg>
        <pc:graphicFrameChg chg="del">
          <ac:chgData name="Fleming, D.J.C. (Dimitry)" userId="d85d30fd-0bec-4b6c-b429-4f3549993efe" providerId="ADAL" clId="{ADDC4A72-3FCE-4E52-B204-9B2AD02A13BA}" dt="2024-05-23T06:57:00.251" v="576" actId="478"/>
          <ac:graphicFrameMkLst>
            <pc:docMk/>
            <pc:sldMk cId="941768667" sldId="511"/>
            <ac:graphicFrameMk id="22" creationId="{A002A9A6-147A-4EDC-AB34-472B1CBA7B54}"/>
          </ac:graphicFrameMkLst>
        </pc:graphicFrameChg>
        <pc:cxnChg chg="add del mod">
          <ac:chgData name="Fleming, D.J.C. (Dimitry)" userId="d85d30fd-0bec-4b6c-b429-4f3549993efe" providerId="ADAL" clId="{ADDC4A72-3FCE-4E52-B204-9B2AD02A13BA}" dt="2024-05-23T12:51:09.516" v="1905" actId="478"/>
          <ac:cxnSpMkLst>
            <pc:docMk/>
            <pc:sldMk cId="941768667" sldId="511"/>
            <ac:cxnSpMk id="6" creationId="{5253D404-4CDB-1A4A-E0F2-9505CB1106E6}"/>
          </ac:cxnSpMkLst>
        </pc:cxnChg>
      </pc:sldChg>
    </pc:docChg>
  </pc:docChgLst>
  <pc:docChgLst>
    <pc:chgData name="Hoekstra, H.A. (Lex)" userId="cebbf761-94b9-4e4e-a4d0-d9ac488d97c5" providerId="ADAL" clId="{F2571308-6FA4-4FB1-9135-2E9D90A12223}"/>
    <pc:docChg chg="undo custSel addSld delSld modSld">
      <pc:chgData name="Hoekstra, H.A. (Lex)" userId="cebbf761-94b9-4e4e-a4d0-d9ac488d97c5" providerId="ADAL" clId="{F2571308-6FA4-4FB1-9135-2E9D90A12223}" dt="2024-06-03T14:48:06.340" v="866" actId="21"/>
      <pc:docMkLst>
        <pc:docMk/>
      </pc:docMkLst>
      <pc:sldChg chg="addSp delSp modSp mod">
        <pc:chgData name="Hoekstra, H.A. (Lex)" userId="cebbf761-94b9-4e4e-a4d0-d9ac488d97c5" providerId="ADAL" clId="{F2571308-6FA4-4FB1-9135-2E9D90A12223}" dt="2024-06-03T14:48:06.340" v="866" actId="21"/>
        <pc:sldMkLst>
          <pc:docMk/>
          <pc:sldMk cId="2986351592" sldId="294"/>
        </pc:sldMkLst>
        <pc:spChg chg="add del mod">
          <ac:chgData name="Hoekstra, H.A. (Lex)" userId="cebbf761-94b9-4e4e-a4d0-d9ac488d97c5" providerId="ADAL" clId="{F2571308-6FA4-4FB1-9135-2E9D90A12223}" dt="2024-06-03T14:48:06.340" v="866" actId="21"/>
          <ac:spMkLst>
            <pc:docMk/>
            <pc:sldMk cId="2986351592" sldId="294"/>
            <ac:spMk id="2" creationId="{5D31F5A2-A4DC-0FC0-2FC9-9216854560F8}"/>
          </ac:spMkLst>
        </pc:spChg>
        <pc:spChg chg="del mod">
          <ac:chgData name="Hoekstra, H.A. (Lex)" userId="cebbf761-94b9-4e4e-a4d0-d9ac488d97c5" providerId="ADAL" clId="{F2571308-6FA4-4FB1-9135-2E9D90A12223}" dt="2024-06-03T10:12:27.258" v="627" actId="478"/>
          <ac:spMkLst>
            <pc:docMk/>
            <pc:sldMk cId="2986351592" sldId="294"/>
            <ac:spMk id="3" creationId="{8782E14A-8FF8-6AB5-9690-7D0C22C1744C}"/>
          </ac:spMkLst>
        </pc:spChg>
        <pc:spChg chg="add mod ord topLvl">
          <ac:chgData name="Hoekstra, H.A. (Lex)" userId="cebbf761-94b9-4e4e-a4d0-d9ac488d97c5" providerId="ADAL" clId="{F2571308-6FA4-4FB1-9135-2E9D90A12223}" dt="2024-06-03T10:17:55.489" v="800" actId="164"/>
          <ac:spMkLst>
            <pc:docMk/>
            <pc:sldMk cId="2986351592" sldId="294"/>
            <ac:spMk id="6" creationId="{DA8D790B-057C-D018-C670-49287E9EDFC0}"/>
          </ac:spMkLst>
        </pc:spChg>
        <pc:spChg chg="mod">
          <ac:chgData name="Hoekstra, H.A. (Lex)" userId="cebbf761-94b9-4e4e-a4d0-d9ac488d97c5" providerId="ADAL" clId="{F2571308-6FA4-4FB1-9135-2E9D90A12223}" dt="2024-06-03T06:59:54.951" v="535" actId="14100"/>
          <ac:spMkLst>
            <pc:docMk/>
            <pc:sldMk cId="2986351592" sldId="294"/>
            <ac:spMk id="11" creationId="{21D3DBA8-9179-4186-9512-817448892D73}"/>
          </ac:spMkLst>
        </pc:spChg>
        <pc:spChg chg="add mod topLvl">
          <ac:chgData name="Hoekstra, H.A. (Lex)" userId="cebbf761-94b9-4e4e-a4d0-d9ac488d97c5" providerId="ADAL" clId="{F2571308-6FA4-4FB1-9135-2E9D90A12223}" dt="2024-06-03T10:17:29.112" v="789" actId="164"/>
          <ac:spMkLst>
            <pc:docMk/>
            <pc:sldMk cId="2986351592" sldId="294"/>
            <ac:spMk id="12" creationId="{5DCC7AF2-8D8A-E3C9-7607-8294C38D27D8}"/>
          </ac:spMkLst>
        </pc:spChg>
        <pc:spChg chg="add mod topLvl">
          <ac:chgData name="Hoekstra, H.A. (Lex)" userId="cebbf761-94b9-4e4e-a4d0-d9ac488d97c5" providerId="ADAL" clId="{F2571308-6FA4-4FB1-9135-2E9D90A12223}" dt="2024-06-03T10:17:29.112" v="789" actId="164"/>
          <ac:spMkLst>
            <pc:docMk/>
            <pc:sldMk cId="2986351592" sldId="294"/>
            <ac:spMk id="21" creationId="{437352D6-968E-6906-135B-E02C05E8B217}"/>
          </ac:spMkLst>
        </pc:spChg>
        <pc:grpChg chg="add del mod topLvl">
          <ac:chgData name="Hoekstra, H.A. (Lex)" userId="cebbf761-94b9-4e4e-a4d0-d9ac488d97c5" providerId="ADAL" clId="{F2571308-6FA4-4FB1-9135-2E9D90A12223}" dt="2024-06-03T10:17:24.881" v="788" actId="165"/>
          <ac:grpSpMkLst>
            <pc:docMk/>
            <pc:sldMk cId="2986351592" sldId="294"/>
            <ac:grpSpMk id="17" creationId="{AAFFAC25-3CCA-4D3A-F677-BC33A5B5DA5C}"/>
          </ac:grpSpMkLst>
        </pc:grpChg>
        <pc:grpChg chg="add del mod">
          <ac:chgData name="Hoekstra, H.A. (Lex)" userId="cebbf761-94b9-4e4e-a4d0-d9ac488d97c5" providerId="ADAL" clId="{F2571308-6FA4-4FB1-9135-2E9D90A12223}" dt="2024-06-03T10:17:24.488" v="787" actId="165"/>
          <ac:grpSpMkLst>
            <pc:docMk/>
            <pc:sldMk cId="2986351592" sldId="294"/>
            <ac:grpSpMk id="23" creationId="{1EBF63EF-A0A7-D804-CE87-A321840D6A00}"/>
          </ac:grpSpMkLst>
        </pc:grpChg>
        <pc:grpChg chg="add mod">
          <ac:chgData name="Hoekstra, H.A. (Lex)" userId="cebbf761-94b9-4e4e-a4d0-d9ac488d97c5" providerId="ADAL" clId="{F2571308-6FA4-4FB1-9135-2E9D90A12223}" dt="2024-06-03T10:17:55.489" v="800" actId="164"/>
          <ac:grpSpMkLst>
            <pc:docMk/>
            <pc:sldMk cId="2986351592" sldId="294"/>
            <ac:grpSpMk id="24" creationId="{45492512-D1C5-E7BD-AD9B-414773F4BB97}"/>
          </ac:grpSpMkLst>
        </pc:grpChg>
        <pc:grpChg chg="add mod">
          <ac:chgData name="Hoekstra, H.A. (Lex)" userId="cebbf761-94b9-4e4e-a4d0-d9ac488d97c5" providerId="ADAL" clId="{F2571308-6FA4-4FB1-9135-2E9D90A12223}" dt="2024-06-03T10:34:44.240" v="813" actId="14100"/>
          <ac:grpSpMkLst>
            <pc:docMk/>
            <pc:sldMk cId="2986351592" sldId="294"/>
            <ac:grpSpMk id="25" creationId="{39A3841A-9306-9DC9-F551-AE22B813B749}"/>
          </ac:grpSpMkLst>
        </pc:grpChg>
        <pc:picChg chg="add mod topLvl modCrop">
          <ac:chgData name="Hoekstra, H.A. (Lex)" userId="cebbf761-94b9-4e4e-a4d0-d9ac488d97c5" providerId="ADAL" clId="{F2571308-6FA4-4FB1-9135-2E9D90A12223}" dt="2024-06-03T10:17:29.112" v="789" actId="164"/>
          <ac:picMkLst>
            <pc:docMk/>
            <pc:sldMk cId="2986351592" sldId="294"/>
            <ac:picMk id="4" creationId="{636992E1-6472-C8B5-0EBB-07E9770EDCC4}"/>
          </ac:picMkLst>
        </pc:picChg>
        <pc:picChg chg="add mod ord topLvl modCrop">
          <ac:chgData name="Hoekstra, H.A. (Lex)" userId="cebbf761-94b9-4e4e-a4d0-d9ac488d97c5" providerId="ADAL" clId="{F2571308-6FA4-4FB1-9135-2E9D90A12223}" dt="2024-06-03T10:17:55.489" v="800" actId="164"/>
          <ac:picMkLst>
            <pc:docMk/>
            <pc:sldMk cId="2986351592" sldId="294"/>
            <ac:picMk id="5" creationId="{D5D41F68-1A46-E964-0508-D859DF4AD53E}"/>
          </ac:picMkLst>
        </pc:picChg>
        <pc:picChg chg="del mod">
          <ac:chgData name="Hoekstra, H.A. (Lex)" userId="cebbf761-94b9-4e4e-a4d0-d9ac488d97c5" providerId="ADAL" clId="{F2571308-6FA4-4FB1-9135-2E9D90A12223}" dt="2024-06-03T10:12:26.354" v="626" actId="478"/>
          <ac:picMkLst>
            <pc:docMk/>
            <pc:sldMk cId="2986351592" sldId="294"/>
            <ac:picMk id="18" creationId="{4901C20B-69D1-433E-8C7D-28DBE0ED0BA6}"/>
          </ac:picMkLst>
        </pc:picChg>
        <pc:picChg chg="add mod">
          <ac:chgData name="Hoekstra, H.A. (Lex)" userId="cebbf761-94b9-4e4e-a4d0-d9ac488d97c5" providerId="ADAL" clId="{F2571308-6FA4-4FB1-9135-2E9D90A12223}" dt="2024-06-03T10:14:30.357" v="714" actId="571"/>
          <ac:picMkLst>
            <pc:docMk/>
            <pc:sldMk cId="2986351592" sldId="294"/>
            <ac:picMk id="19" creationId="{1F7E2BE4-5EB5-8D63-4373-8B2F2DD17BE3}"/>
          </ac:picMkLst>
        </pc:picChg>
        <pc:picChg chg="add mod topLvl modCrop">
          <ac:chgData name="Hoekstra, H.A. (Lex)" userId="cebbf761-94b9-4e4e-a4d0-d9ac488d97c5" providerId="ADAL" clId="{F2571308-6FA4-4FB1-9135-2E9D90A12223}" dt="2024-06-03T10:17:29.112" v="789" actId="164"/>
          <ac:picMkLst>
            <pc:docMk/>
            <pc:sldMk cId="2986351592" sldId="294"/>
            <ac:picMk id="20" creationId="{B7DFF941-C2AB-BBCF-B7C3-AD0A5E255209}"/>
          </ac:picMkLst>
        </pc:picChg>
        <pc:picChg chg="add mod topLvl modCrop">
          <ac:chgData name="Hoekstra, H.A. (Lex)" userId="cebbf761-94b9-4e4e-a4d0-d9ac488d97c5" providerId="ADAL" clId="{F2571308-6FA4-4FB1-9135-2E9D90A12223}" dt="2024-06-03T10:17:29.112" v="789" actId="164"/>
          <ac:picMkLst>
            <pc:docMk/>
            <pc:sldMk cId="2986351592" sldId="294"/>
            <ac:picMk id="22" creationId="{0C32297E-9F3A-B817-56EE-82C259A380B0}"/>
          </ac:picMkLst>
        </pc:picChg>
      </pc:sldChg>
      <pc:sldChg chg="addSp delSp modSp mod">
        <pc:chgData name="Hoekstra, H.A. (Lex)" userId="cebbf761-94b9-4e4e-a4d0-d9ac488d97c5" providerId="ADAL" clId="{F2571308-6FA4-4FB1-9135-2E9D90A12223}" dt="2024-06-03T10:35:22.584" v="816" actId="1076"/>
        <pc:sldMkLst>
          <pc:docMk/>
          <pc:sldMk cId="2344328673" sldId="327"/>
        </pc:sldMkLst>
        <pc:spChg chg="add del">
          <ac:chgData name="Hoekstra, H.A. (Lex)" userId="cebbf761-94b9-4e4e-a4d0-d9ac488d97c5" providerId="ADAL" clId="{F2571308-6FA4-4FB1-9135-2E9D90A12223}" dt="2024-05-28T14:28:54.953" v="323"/>
          <ac:spMkLst>
            <pc:docMk/>
            <pc:sldMk cId="2344328673" sldId="327"/>
            <ac:spMk id="3" creationId="{978D4C96-CD5C-77C7-827B-9B7C31C165C3}"/>
          </ac:spMkLst>
        </pc:spChg>
        <pc:spChg chg="mod">
          <ac:chgData name="Hoekstra, H.A. (Lex)" userId="cebbf761-94b9-4e4e-a4d0-d9ac488d97c5" providerId="ADAL" clId="{F2571308-6FA4-4FB1-9135-2E9D90A12223}" dt="2024-06-03T10:35:22.584" v="816" actId="1076"/>
          <ac:spMkLst>
            <pc:docMk/>
            <pc:sldMk cId="2344328673" sldId="327"/>
            <ac:spMk id="4" creationId="{9C883D32-1BAD-D6F4-F2CD-A5782078D0AB}"/>
          </ac:spMkLst>
        </pc:spChg>
        <pc:spChg chg="mod">
          <ac:chgData name="Hoekstra, H.A. (Lex)" userId="cebbf761-94b9-4e4e-a4d0-d9ac488d97c5" providerId="ADAL" clId="{F2571308-6FA4-4FB1-9135-2E9D90A12223}" dt="2024-06-03T07:41:11.605" v="600" actId="14100"/>
          <ac:spMkLst>
            <pc:docMk/>
            <pc:sldMk cId="2344328673" sldId="327"/>
            <ac:spMk id="7" creationId="{F0088B2D-90C7-4E16-B9CF-FDAA32E61541}"/>
          </ac:spMkLst>
        </pc:spChg>
        <pc:spChg chg="mod">
          <ac:chgData name="Hoekstra, H.A. (Lex)" userId="cebbf761-94b9-4e4e-a4d0-d9ac488d97c5" providerId="ADAL" clId="{F2571308-6FA4-4FB1-9135-2E9D90A12223}" dt="2024-06-03T07:41:11.605" v="600" actId="14100"/>
          <ac:spMkLst>
            <pc:docMk/>
            <pc:sldMk cId="2344328673" sldId="327"/>
            <ac:spMk id="8" creationId="{D585BBDE-0298-4512-9217-EC1C172E51AE}"/>
          </ac:spMkLst>
        </pc:spChg>
        <pc:spChg chg="mod">
          <ac:chgData name="Hoekstra, H.A. (Lex)" userId="cebbf761-94b9-4e4e-a4d0-d9ac488d97c5" providerId="ADAL" clId="{F2571308-6FA4-4FB1-9135-2E9D90A12223}" dt="2024-06-03T07:41:11.605" v="600" actId="14100"/>
          <ac:spMkLst>
            <pc:docMk/>
            <pc:sldMk cId="2344328673" sldId="327"/>
            <ac:spMk id="9" creationId="{C35770D6-9CDC-48F5-AE86-D313EF7BF4B0}"/>
          </ac:spMkLst>
        </pc:spChg>
        <pc:spChg chg="del mod">
          <ac:chgData name="Hoekstra, H.A. (Lex)" userId="cebbf761-94b9-4e4e-a4d0-d9ac488d97c5" providerId="ADAL" clId="{F2571308-6FA4-4FB1-9135-2E9D90A12223}" dt="2024-05-28T14:28:54.953" v="323"/>
          <ac:spMkLst>
            <pc:docMk/>
            <pc:sldMk cId="2344328673" sldId="327"/>
            <ac:spMk id="13" creationId="{F6C6DF2E-5A63-4B90-A846-42DE29303FF2}"/>
          </ac:spMkLst>
        </pc:spChg>
        <pc:spChg chg="mod">
          <ac:chgData name="Hoekstra, H.A. (Lex)" userId="cebbf761-94b9-4e4e-a4d0-d9ac488d97c5" providerId="ADAL" clId="{F2571308-6FA4-4FB1-9135-2E9D90A12223}" dt="2024-05-28T14:29:24.972" v="333" actId="1035"/>
          <ac:spMkLst>
            <pc:docMk/>
            <pc:sldMk cId="2344328673" sldId="327"/>
            <ac:spMk id="16" creationId="{85D8A0B7-53AC-410F-902C-3DE15F3444E5}"/>
          </ac:spMkLst>
        </pc:spChg>
        <pc:graphicFrameChg chg="mod">
          <ac:chgData name="Hoekstra, H.A. (Lex)" userId="cebbf761-94b9-4e4e-a4d0-d9ac488d97c5" providerId="ADAL" clId="{F2571308-6FA4-4FB1-9135-2E9D90A12223}" dt="2024-05-28T14:57:48.128" v="521"/>
          <ac:graphicFrameMkLst>
            <pc:docMk/>
            <pc:sldMk cId="2344328673" sldId="327"/>
            <ac:graphicFrameMk id="17" creationId="{760712DC-BCCF-4BD2-AEA0-16A9118AD356}"/>
          </ac:graphicFrameMkLst>
        </pc:graphicFrameChg>
        <pc:picChg chg="add mod ord modCrop">
          <ac:chgData name="Hoekstra, H.A. (Lex)" userId="cebbf761-94b9-4e4e-a4d0-d9ac488d97c5" providerId="ADAL" clId="{F2571308-6FA4-4FB1-9135-2E9D90A12223}" dt="2024-06-03T10:35:14.391" v="815" actId="1076"/>
          <ac:picMkLst>
            <pc:docMk/>
            <pc:sldMk cId="2344328673" sldId="327"/>
            <ac:picMk id="2" creationId="{6CD7715F-2544-8A6A-1B44-8FB0960EFC67}"/>
          </ac:picMkLst>
        </pc:picChg>
        <pc:picChg chg="del">
          <ac:chgData name="Hoekstra, H.A. (Lex)" userId="cebbf761-94b9-4e4e-a4d0-d9ac488d97c5" providerId="ADAL" clId="{F2571308-6FA4-4FB1-9135-2E9D90A12223}" dt="2024-05-28T14:27:47.735" v="308" actId="478"/>
          <ac:picMkLst>
            <pc:docMk/>
            <pc:sldMk cId="2344328673" sldId="327"/>
            <ac:picMk id="5" creationId="{B2B4207F-5832-3661-428F-2F5D1F4E048A}"/>
          </ac:picMkLst>
        </pc:picChg>
      </pc:sldChg>
      <pc:sldChg chg="modSp mod">
        <pc:chgData name="Hoekstra, H.A. (Lex)" userId="cebbf761-94b9-4e4e-a4d0-d9ac488d97c5" providerId="ADAL" clId="{F2571308-6FA4-4FB1-9135-2E9D90A12223}" dt="2024-06-03T07:40:53.961" v="598" actId="1035"/>
        <pc:sldMkLst>
          <pc:docMk/>
          <pc:sldMk cId="3236782278" sldId="341"/>
        </pc:sldMkLst>
        <pc:spChg chg="mod">
          <ac:chgData name="Hoekstra, H.A. (Lex)" userId="cebbf761-94b9-4e4e-a4d0-d9ac488d97c5" providerId="ADAL" clId="{F2571308-6FA4-4FB1-9135-2E9D90A12223}" dt="2024-05-28T14:47:00.043" v="490" actId="1076"/>
          <ac:spMkLst>
            <pc:docMk/>
            <pc:sldMk cId="3236782278" sldId="341"/>
            <ac:spMk id="18" creationId="{9A5E9739-C2A9-4EE0-A484-4D15F210F1C1}"/>
          </ac:spMkLst>
        </pc:spChg>
        <pc:spChg chg="mod">
          <ac:chgData name="Hoekstra, H.A. (Lex)" userId="cebbf761-94b9-4e4e-a4d0-d9ac488d97c5" providerId="ADAL" clId="{F2571308-6FA4-4FB1-9135-2E9D90A12223}" dt="2024-06-03T07:40:53.961" v="598" actId="1035"/>
          <ac:spMkLst>
            <pc:docMk/>
            <pc:sldMk cId="3236782278" sldId="341"/>
            <ac:spMk id="30" creationId="{957E4BE4-4FDE-41F7-8348-35E44F1F582D}"/>
          </ac:spMkLst>
        </pc:spChg>
        <pc:graphicFrameChg chg="mod">
          <ac:chgData name="Hoekstra, H.A. (Lex)" userId="cebbf761-94b9-4e4e-a4d0-d9ac488d97c5" providerId="ADAL" clId="{F2571308-6FA4-4FB1-9135-2E9D90A12223}" dt="2024-05-28T14:47:25.953" v="492" actId="1076"/>
          <ac:graphicFrameMkLst>
            <pc:docMk/>
            <pc:sldMk cId="3236782278" sldId="341"/>
            <ac:graphicFrameMk id="13" creationId="{DB237D68-AFD8-4A34-BC34-39180B6FC6DE}"/>
          </ac:graphicFrameMkLst>
        </pc:graphicFrameChg>
      </pc:sldChg>
      <pc:sldChg chg="modSp mod">
        <pc:chgData name="Hoekstra, H.A. (Lex)" userId="cebbf761-94b9-4e4e-a4d0-d9ac488d97c5" providerId="ADAL" clId="{F2571308-6FA4-4FB1-9135-2E9D90A12223}" dt="2024-05-28T14:40:53.036" v="448" actId="404"/>
        <pc:sldMkLst>
          <pc:docMk/>
          <pc:sldMk cId="1128348294" sldId="489"/>
        </pc:sldMkLst>
        <pc:spChg chg="mod">
          <ac:chgData name="Hoekstra, H.A. (Lex)" userId="cebbf761-94b9-4e4e-a4d0-d9ac488d97c5" providerId="ADAL" clId="{F2571308-6FA4-4FB1-9135-2E9D90A12223}" dt="2024-05-28T14:40:53.036" v="448" actId="404"/>
          <ac:spMkLst>
            <pc:docMk/>
            <pc:sldMk cId="1128348294" sldId="489"/>
            <ac:spMk id="46" creationId="{5E184D92-D964-4AA0-BA30-F7787F0069DC}"/>
          </ac:spMkLst>
        </pc:spChg>
      </pc:sldChg>
      <pc:sldChg chg="modSp mod">
        <pc:chgData name="Hoekstra, H.A. (Lex)" userId="cebbf761-94b9-4e4e-a4d0-d9ac488d97c5" providerId="ADAL" clId="{F2571308-6FA4-4FB1-9135-2E9D90A12223}" dt="2024-06-03T10:24:13.799" v="802" actId="1076"/>
        <pc:sldMkLst>
          <pc:docMk/>
          <pc:sldMk cId="2838728768" sldId="492"/>
        </pc:sldMkLst>
        <pc:graphicFrameChg chg="mod">
          <ac:chgData name="Hoekstra, H.A. (Lex)" userId="cebbf761-94b9-4e4e-a4d0-d9ac488d97c5" providerId="ADAL" clId="{F2571308-6FA4-4FB1-9135-2E9D90A12223}" dt="2024-06-03T10:24:13.799" v="802" actId="1076"/>
          <ac:graphicFrameMkLst>
            <pc:docMk/>
            <pc:sldMk cId="2838728768" sldId="492"/>
            <ac:graphicFrameMk id="2" creationId="{A8B53A62-1294-4401-B91C-9C80CF595DF4}"/>
          </ac:graphicFrameMkLst>
        </pc:graphicFrameChg>
        <pc:graphicFrameChg chg="mod">
          <ac:chgData name="Hoekstra, H.A. (Lex)" userId="cebbf761-94b9-4e4e-a4d0-d9ac488d97c5" providerId="ADAL" clId="{F2571308-6FA4-4FB1-9135-2E9D90A12223}" dt="2024-06-03T07:00:34.736" v="540" actId="14100"/>
          <ac:graphicFrameMkLst>
            <pc:docMk/>
            <pc:sldMk cId="2838728768" sldId="492"/>
            <ac:graphicFrameMk id="21" creationId="{3CD1AA9E-9693-2F5F-1E26-62EF8C2C8ECF}"/>
          </ac:graphicFrameMkLst>
        </pc:graphicFrameChg>
      </pc:sldChg>
      <pc:sldChg chg="addSp delSp modSp mod">
        <pc:chgData name="Hoekstra, H.A. (Lex)" userId="cebbf761-94b9-4e4e-a4d0-d9ac488d97c5" providerId="ADAL" clId="{F2571308-6FA4-4FB1-9135-2E9D90A12223}" dt="2024-06-03T07:41:51.374" v="601" actId="14100"/>
        <pc:sldMkLst>
          <pc:docMk/>
          <pc:sldMk cId="3506294887" sldId="497"/>
        </pc:sldMkLst>
        <pc:spChg chg="add del">
          <ac:chgData name="Hoekstra, H.A. (Lex)" userId="cebbf761-94b9-4e4e-a4d0-d9ac488d97c5" providerId="ADAL" clId="{F2571308-6FA4-4FB1-9135-2E9D90A12223}" dt="2024-05-28T14:29:12.285" v="325"/>
          <ac:spMkLst>
            <pc:docMk/>
            <pc:sldMk cId="3506294887" sldId="497"/>
            <ac:spMk id="2" creationId="{18D5C2B1-88D4-F75B-0FD9-8C93E56637E3}"/>
          </ac:spMkLst>
        </pc:spChg>
        <pc:spChg chg="mod">
          <ac:chgData name="Hoekstra, H.A. (Lex)" userId="cebbf761-94b9-4e4e-a4d0-d9ac488d97c5" providerId="ADAL" clId="{F2571308-6FA4-4FB1-9135-2E9D90A12223}" dt="2024-05-28T14:29:12.285" v="325"/>
          <ac:spMkLst>
            <pc:docMk/>
            <pc:sldMk cId="3506294887" sldId="497"/>
            <ac:spMk id="3" creationId="{72AF49BC-7B35-1F57-D1A8-D16E8F3DB2CE}"/>
          </ac:spMkLst>
        </pc:spChg>
        <pc:spChg chg="add del mod">
          <ac:chgData name="Hoekstra, H.A. (Lex)" userId="cebbf761-94b9-4e4e-a4d0-d9ac488d97c5" providerId="ADAL" clId="{F2571308-6FA4-4FB1-9135-2E9D90A12223}" dt="2024-06-03T07:41:51.374" v="601" actId="14100"/>
          <ac:spMkLst>
            <pc:docMk/>
            <pc:sldMk cId="3506294887" sldId="497"/>
            <ac:spMk id="7" creationId="{E9AC9658-016A-4B7B-ACBE-75E05D29DC61}"/>
          </ac:spMkLst>
        </pc:spChg>
        <pc:spChg chg="add del mod">
          <ac:chgData name="Hoekstra, H.A. (Lex)" userId="cebbf761-94b9-4e4e-a4d0-d9ac488d97c5" providerId="ADAL" clId="{F2571308-6FA4-4FB1-9135-2E9D90A12223}" dt="2024-06-03T07:41:51.374" v="601" actId="14100"/>
          <ac:spMkLst>
            <pc:docMk/>
            <pc:sldMk cId="3506294887" sldId="497"/>
            <ac:spMk id="8" creationId="{5AA17156-ABAE-4001-B604-CD29EB0610CE}"/>
          </ac:spMkLst>
        </pc:spChg>
        <pc:spChg chg="add del mod">
          <ac:chgData name="Hoekstra, H.A. (Lex)" userId="cebbf761-94b9-4e4e-a4d0-d9ac488d97c5" providerId="ADAL" clId="{F2571308-6FA4-4FB1-9135-2E9D90A12223}" dt="2024-06-03T07:41:51.374" v="601" actId="14100"/>
          <ac:spMkLst>
            <pc:docMk/>
            <pc:sldMk cId="3506294887" sldId="497"/>
            <ac:spMk id="9" creationId="{8FB7DB5E-DD78-4F0B-9FEF-F8374E6E267C}"/>
          </ac:spMkLst>
        </pc:spChg>
        <pc:spChg chg="del mod">
          <ac:chgData name="Hoekstra, H.A. (Lex)" userId="cebbf761-94b9-4e4e-a4d0-d9ac488d97c5" providerId="ADAL" clId="{F2571308-6FA4-4FB1-9135-2E9D90A12223}" dt="2024-05-28T14:29:12.285" v="325"/>
          <ac:spMkLst>
            <pc:docMk/>
            <pc:sldMk cId="3506294887" sldId="497"/>
            <ac:spMk id="13" creationId="{F6C6DF2E-5A63-4B90-A846-42DE29303FF2}"/>
          </ac:spMkLst>
        </pc:spChg>
        <pc:spChg chg="mod">
          <ac:chgData name="Hoekstra, H.A. (Lex)" userId="cebbf761-94b9-4e4e-a4d0-d9ac488d97c5" providerId="ADAL" clId="{F2571308-6FA4-4FB1-9135-2E9D90A12223}" dt="2024-05-28T14:28:25.356" v="318" actId="1076"/>
          <ac:spMkLst>
            <pc:docMk/>
            <pc:sldMk cId="3506294887" sldId="497"/>
            <ac:spMk id="16" creationId="{85D8A0B7-53AC-410F-902C-3DE15F3444E5}"/>
          </ac:spMkLst>
        </pc:spChg>
        <pc:graphicFrameChg chg="add del mod">
          <ac:chgData name="Hoekstra, H.A. (Lex)" userId="cebbf761-94b9-4e4e-a4d0-d9ac488d97c5" providerId="ADAL" clId="{F2571308-6FA4-4FB1-9135-2E9D90A12223}" dt="2024-05-28T14:57:25.441" v="508"/>
          <ac:graphicFrameMkLst>
            <pc:docMk/>
            <pc:sldMk cId="3506294887" sldId="497"/>
            <ac:graphicFrameMk id="17" creationId="{760712DC-BCCF-4BD2-AEA0-16A9118AD356}"/>
          </ac:graphicFrameMkLst>
        </pc:graphicFrameChg>
        <pc:picChg chg="mod modCrop">
          <ac:chgData name="Hoekstra, H.A. (Lex)" userId="cebbf761-94b9-4e4e-a4d0-d9ac488d97c5" providerId="ADAL" clId="{F2571308-6FA4-4FB1-9135-2E9D90A12223}" dt="2024-05-28T14:28:32.401" v="319" actId="732"/>
          <ac:picMkLst>
            <pc:docMk/>
            <pc:sldMk cId="3506294887" sldId="497"/>
            <ac:picMk id="4" creationId="{939A254D-344D-470A-B0E3-82477F9EAA7F}"/>
          </ac:picMkLst>
        </pc:picChg>
      </pc:sldChg>
      <pc:sldChg chg="addSp delSp modSp mod">
        <pc:chgData name="Hoekstra, H.A. (Lex)" userId="cebbf761-94b9-4e4e-a4d0-d9ac488d97c5" providerId="ADAL" clId="{F2571308-6FA4-4FB1-9135-2E9D90A12223}" dt="2024-06-03T14:47:01.573" v="854" actId="1076"/>
        <pc:sldMkLst>
          <pc:docMk/>
          <pc:sldMk cId="1039385340" sldId="503"/>
        </pc:sldMkLst>
        <pc:spChg chg="mod">
          <ac:chgData name="Hoekstra, H.A. (Lex)" userId="cebbf761-94b9-4e4e-a4d0-d9ac488d97c5" providerId="ADAL" clId="{F2571308-6FA4-4FB1-9135-2E9D90A12223}" dt="2024-05-28T14:32:03.357" v="362" actId="1036"/>
          <ac:spMkLst>
            <pc:docMk/>
            <pc:sldMk cId="1039385340" sldId="503"/>
            <ac:spMk id="4" creationId="{4ECC5845-35AD-473A-A079-9765D09BAE5E}"/>
          </ac:spMkLst>
        </pc:spChg>
        <pc:spChg chg="mod">
          <ac:chgData name="Hoekstra, H.A. (Lex)" userId="cebbf761-94b9-4e4e-a4d0-d9ac488d97c5" providerId="ADAL" clId="{F2571308-6FA4-4FB1-9135-2E9D90A12223}" dt="2024-05-28T14:32:39.260" v="388"/>
          <ac:spMkLst>
            <pc:docMk/>
            <pc:sldMk cId="1039385340" sldId="503"/>
            <ac:spMk id="5" creationId="{51F1E629-A706-4673-80E7-4F876D4B6B0A}"/>
          </ac:spMkLst>
        </pc:spChg>
        <pc:spChg chg="mod">
          <ac:chgData name="Hoekstra, H.A. (Lex)" userId="cebbf761-94b9-4e4e-a4d0-d9ac488d97c5" providerId="ADAL" clId="{F2571308-6FA4-4FB1-9135-2E9D90A12223}" dt="2024-05-28T14:32:13.677" v="378" actId="1038"/>
          <ac:spMkLst>
            <pc:docMk/>
            <pc:sldMk cId="1039385340" sldId="503"/>
            <ac:spMk id="7" creationId="{88A0633D-0F1B-484D-8833-6F7F6F8B6D8B}"/>
          </ac:spMkLst>
        </pc:spChg>
        <pc:spChg chg="del mod">
          <ac:chgData name="Hoekstra, H.A. (Lex)" userId="cebbf761-94b9-4e4e-a4d0-d9ac488d97c5" providerId="ADAL" clId="{F2571308-6FA4-4FB1-9135-2E9D90A12223}" dt="2024-05-28T14:32:45.275" v="389" actId="478"/>
          <ac:spMkLst>
            <pc:docMk/>
            <pc:sldMk cId="1039385340" sldId="503"/>
            <ac:spMk id="14" creationId="{0002CF14-80D1-4993-92B3-6975FFA111D9}"/>
          </ac:spMkLst>
        </pc:spChg>
        <pc:graphicFrameChg chg="add mod">
          <ac:chgData name="Hoekstra, H.A. (Lex)" userId="cebbf761-94b9-4e4e-a4d0-d9ac488d97c5" providerId="ADAL" clId="{F2571308-6FA4-4FB1-9135-2E9D90A12223}" dt="2024-06-03T14:47:01.573" v="854" actId="1076"/>
          <ac:graphicFrameMkLst>
            <pc:docMk/>
            <pc:sldMk cId="1039385340" sldId="503"/>
            <ac:graphicFrameMk id="2" creationId="{00000000-0008-0000-0200-000003000000}"/>
          </ac:graphicFrameMkLst>
        </pc:graphicFrameChg>
        <pc:graphicFrameChg chg="del mod">
          <ac:chgData name="Hoekstra, H.A. (Lex)" userId="cebbf761-94b9-4e4e-a4d0-d9ac488d97c5" providerId="ADAL" clId="{F2571308-6FA4-4FB1-9135-2E9D90A12223}" dt="2024-06-03T14:46:26.760" v="846" actId="478"/>
          <ac:graphicFrameMkLst>
            <pc:docMk/>
            <pc:sldMk cId="1039385340" sldId="503"/>
            <ac:graphicFrameMk id="12" creationId="{B2147D81-C42A-4A98-AF69-9034BE48384E}"/>
          </ac:graphicFrameMkLst>
        </pc:graphicFrameChg>
        <pc:graphicFrameChg chg="mod">
          <ac:chgData name="Hoekstra, H.A. (Lex)" userId="cebbf761-94b9-4e4e-a4d0-d9ac488d97c5" providerId="ADAL" clId="{F2571308-6FA4-4FB1-9135-2E9D90A12223}" dt="2024-06-03T07:01:29.599" v="542" actId="404"/>
          <ac:graphicFrameMkLst>
            <pc:docMk/>
            <pc:sldMk cId="1039385340" sldId="503"/>
            <ac:graphicFrameMk id="19" creationId="{4B2D0543-1FC1-4889-8721-9AD9BB74FC21}"/>
          </ac:graphicFrameMkLst>
        </pc:graphicFrameChg>
      </pc:sldChg>
      <pc:sldChg chg="addSp delSp modSp mod">
        <pc:chgData name="Hoekstra, H.A. (Lex)" userId="cebbf761-94b9-4e4e-a4d0-d9ac488d97c5" providerId="ADAL" clId="{F2571308-6FA4-4FB1-9135-2E9D90A12223}" dt="2024-06-03T11:33:13.329" v="836"/>
        <pc:sldMkLst>
          <pc:docMk/>
          <pc:sldMk cId="1613898263" sldId="504"/>
        </pc:sldMkLst>
        <pc:spChg chg="add mod">
          <ac:chgData name="Hoekstra, H.A. (Lex)" userId="cebbf761-94b9-4e4e-a4d0-d9ac488d97c5" providerId="ADAL" clId="{F2571308-6FA4-4FB1-9135-2E9D90A12223}" dt="2024-06-03T10:36:44.022" v="818" actId="571"/>
          <ac:spMkLst>
            <pc:docMk/>
            <pc:sldMk cId="1613898263" sldId="504"/>
            <ac:spMk id="3" creationId="{547F3AC8-7CEE-EE55-C490-107321D5CEEC}"/>
          </ac:spMkLst>
        </pc:spChg>
        <pc:spChg chg="mod">
          <ac:chgData name="Hoekstra, H.A. (Lex)" userId="cebbf761-94b9-4e4e-a4d0-d9ac488d97c5" providerId="ADAL" clId="{F2571308-6FA4-4FB1-9135-2E9D90A12223}" dt="2024-05-28T14:30:32.292" v="337" actId="1036"/>
          <ac:spMkLst>
            <pc:docMk/>
            <pc:sldMk cId="1613898263" sldId="504"/>
            <ac:spMk id="4" creationId="{4ECC5845-35AD-473A-A079-9765D09BAE5E}"/>
          </ac:spMkLst>
        </pc:spChg>
        <pc:spChg chg="mod">
          <ac:chgData name="Hoekstra, H.A. (Lex)" userId="cebbf761-94b9-4e4e-a4d0-d9ac488d97c5" providerId="ADAL" clId="{F2571308-6FA4-4FB1-9135-2E9D90A12223}" dt="2024-05-28T14:31:20.343" v="353" actId="1038"/>
          <ac:spMkLst>
            <pc:docMk/>
            <pc:sldMk cId="1613898263" sldId="504"/>
            <ac:spMk id="5" creationId="{51F1E629-A706-4673-80E7-4F876D4B6B0A}"/>
          </ac:spMkLst>
        </pc:spChg>
        <pc:spChg chg="mod">
          <ac:chgData name="Hoekstra, H.A. (Lex)" userId="cebbf761-94b9-4e4e-a4d0-d9ac488d97c5" providerId="ADAL" clId="{F2571308-6FA4-4FB1-9135-2E9D90A12223}" dt="2024-05-28T14:31:23.622" v="354" actId="1076"/>
          <ac:spMkLst>
            <pc:docMk/>
            <pc:sldMk cId="1613898263" sldId="504"/>
            <ac:spMk id="11" creationId="{8CD61BA0-E1A2-4FF1-9A5C-C2D2D421D296}"/>
          </ac:spMkLst>
        </pc:spChg>
        <pc:graphicFrameChg chg="add mod">
          <ac:chgData name="Hoekstra, H.A. (Lex)" userId="cebbf761-94b9-4e4e-a4d0-d9ac488d97c5" providerId="ADAL" clId="{F2571308-6FA4-4FB1-9135-2E9D90A12223}" dt="2024-06-03T10:36:44.022" v="818" actId="571"/>
          <ac:graphicFrameMkLst>
            <pc:docMk/>
            <pc:sldMk cId="1613898263" sldId="504"/>
            <ac:graphicFrameMk id="2" creationId="{C65297EC-65A4-82C1-E601-EA9EA4912B8F}"/>
          </ac:graphicFrameMkLst>
        </pc:graphicFrameChg>
        <pc:graphicFrameChg chg="add mod">
          <ac:chgData name="Hoekstra, H.A. (Lex)" userId="cebbf761-94b9-4e4e-a4d0-d9ac488d97c5" providerId="ADAL" clId="{F2571308-6FA4-4FB1-9135-2E9D90A12223}" dt="2024-06-03T10:37:37.502" v="828" actId="1076"/>
          <ac:graphicFrameMkLst>
            <pc:docMk/>
            <pc:sldMk cId="1613898263" sldId="504"/>
            <ac:graphicFrameMk id="6" creationId="{564FFE20-6CF1-807A-DC98-772EA1584F07}"/>
          </ac:graphicFrameMkLst>
        </pc:graphicFrameChg>
        <pc:graphicFrameChg chg="add del mod">
          <ac:chgData name="Hoekstra, H.A. (Lex)" userId="cebbf761-94b9-4e4e-a4d0-d9ac488d97c5" providerId="ADAL" clId="{F2571308-6FA4-4FB1-9135-2E9D90A12223}" dt="2024-06-03T11:32:30.904" v="835" actId="478"/>
          <ac:graphicFrameMkLst>
            <pc:docMk/>
            <pc:sldMk cId="1613898263" sldId="504"/>
            <ac:graphicFrameMk id="7" creationId="{0776617B-FAB2-27D2-79EB-70A747276530}"/>
          </ac:graphicFrameMkLst>
        </pc:graphicFrameChg>
        <pc:graphicFrameChg chg="mod">
          <ac:chgData name="Hoekstra, H.A. (Lex)" userId="cebbf761-94b9-4e4e-a4d0-d9ac488d97c5" providerId="ADAL" clId="{F2571308-6FA4-4FB1-9135-2E9D90A12223}" dt="2024-06-03T11:33:13.329" v="836"/>
          <ac:graphicFrameMkLst>
            <pc:docMk/>
            <pc:sldMk cId="1613898263" sldId="504"/>
            <ac:graphicFrameMk id="8" creationId="{D48EACF5-0DD1-49D9-A718-85BD439F1FBF}"/>
          </ac:graphicFrameMkLst>
        </pc:graphicFrameChg>
        <pc:graphicFrameChg chg="mod">
          <ac:chgData name="Hoekstra, H.A. (Lex)" userId="cebbf761-94b9-4e4e-a4d0-d9ac488d97c5" providerId="ADAL" clId="{F2571308-6FA4-4FB1-9135-2E9D90A12223}" dt="2024-06-03T10:37:02.762" v="822"/>
          <ac:graphicFrameMkLst>
            <pc:docMk/>
            <pc:sldMk cId="1613898263" sldId="504"/>
            <ac:graphicFrameMk id="16" creationId="{109C233A-FDFE-4423-A29B-228A384783AF}"/>
          </ac:graphicFrameMkLst>
        </pc:graphicFrameChg>
      </pc:sldChg>
      <pc:sldChg chg="delSp modSp mod">
        <pc:chgData name="Hoekstra, H.A. (Lex)" userId="cebbf761-94b9-4e4e-a4d0-d9ac488d97c5" providerId="ADAL" clId="{F2571308-6FA4-4FB1-9135-2E9D90A12223}" dt="2024-06-03T07:42:29.795" v="610" actId="478"/>
        <pc:sldMkLst>
          <pc:docMk/>
          <pc:sldMk cId="3661700532" sldId="505"/>
        </pc:sldMkLst>
        <pc:spChg chg="mod">
          <ac:chgData name="Hoekstra, H.A. (Lex)" userId="cebbf761-94b9-4e4e-a4d0-d9ac488d97c5" providerId="ADAL" clId="{F2571308-6FA4-4FB1-9135-2E9D90A12223}" dt="2024-05-28T14:46:01.526" v="482" actId="1035"/>
          <ac:spMkLst>
            <pc:docMk/>
            <pc:sldMk cId="3661700532" sldId="505"/>
            <ac:spMk id="4" creationId="{4ECC5845-35AD-473A-A079-9765D09BAE5E}"/>
          </ac:spMkLst>
        </pc:spChg>
        <pc:spChg chg="mod">
          <ac:chgData name="Hoekstra, H.A. (Lex)" userId="cebbf761-94b9-4e4e-a4d0-d9ac488d97c5" providerId="ADAL" clId="{F2571308-6FA4-4FB1-9135-2E9D90A12223}" dt="2024-05-28T14:46:04.734" v="483" actId="1076"/>
          <ac:spMkLst>
            <pc:docMk/>
            <pc:sldMk cId="3661700532" sldId="505"/>
            <ac:spMk id="5" creationId="{51F1E629-A706-4673-80E7-4F876D4B6B0A}"/>
          </ac:spMkLst>
        </pc:spChg>
        <pc:spChg chg="mod">
          <ac:chgData name="Hoekstra, H.A. (Lex)" userId="cebbf761-94b9-4e4e-a4d0-d9ac488d97c5" providerId="ADAL" clId="{F2571308-6FA4-4FB1-9135-2E9D90A12223}" dt="2024-05-28T14:35:07.620" v="409" actId="1076"/>
          <ac:spMkLst>
            <pc:docMk/>
            <pc:sldMk cId="3661700532" sldId="505"/>
            <ac:spMk id="22" creationId="{43E40D46-81B0-4D4F-9546-0C534EBAF073}"/>
          </ac:spMkLst>
        </pc:spChg>
        <pc:graphicFrameChg chg="mod">
          <ac:chgData name="Hoekstra, H.A. (Lex)" userId="cebbf761-94b9-4e4e-a4d0-d9ac488d97c5" providerId="ADAL" clId="{F2571308-6FA4-4FB1-9135-2E9D90A12223}" dt="2024-06-03T07:42:12.316" v="607" actId="1076"/>
          <ac:graphicFrameMkLst>
            <pc:docMk/>
            <pc:sldMk cId="3661700532" sldId="505"/>
            <ac:graphicFrameMk id="3" creationId="{72067BF9-B9B1-4F0B-92F8-F8D868CF2C6F}"/>
          </ac:graphicFrameMkLst>
        </pc:graphicFrameChg>
        <pc:graphicFrameChg chg="mod">
          <ac:chgData name="Hoekstra, H.A. (Lex)" userId="cebbf761-94b9-4e4e-a4d0-d9ac488d97c5" providerId="ADAL" clId="{F2571308-6FA4-4FB1-9135-2E9D90A12223}" dt="2024-06-03T07:42:05.316" v="604" actId="1076"/>
          <ac:graphicFrameMkLst>
            <pc:docMk/>
            <pc:sldMk cId="3661700532" sldId="505"/>
            <ac:graphicFrameMk id="10" creationId="{928CFA6C-0465-559C-17EC-6A0086EEE759}"/>
          </ac:graphicFrameMkLst>
        </pc:graphicFrameChg>
        <pc:graphicFrameChg chg="del mod">
          <ac:chgData name="Hoekstra, H.A. (Lex)" userId="cebbf761-94b9-4e4e-a4d0-d9ac488d97c5" providerId="ADAL" clId="{F2571308-6FA4-4FB1-9135-2E9D90A12223}" dt="2024-06-03T07:42:29.795" v="610" actId="478"/>
          <ac:graphicFrameMkLst>
            <pc:docMk/>
            <pc:sldMk cId="3661700532" sldId="505"/>
            <ac:graphicFrameMk id="21" creationId="{4948DFEE-0D15-4675-9884-91932BBB8311}"/>
          </ac:graphicFrameMkLst>
        </pc:graphicFrameChg>
      </pc:sldChg>
      <pc:sldChg chg="addSp delSp modSp mod">
        <pc:chgData name="Hoekstra, H.A. (Lex)" userId="cebbf761-94b9-4e4e-a4d0-d9ac488d97c5" providerId="ADAL" clId="{F2571308-6FA4-4FB1-9135-2E9D90A12223}" dt="2024-06-03T07:03:30.491" v="585" actId="14100"/>
        <pc:sldMkLst>
          <pc:docMk/>
          <pc:sldMk cId="1011057796" sldId="507"/>
        </pc:sldMkLst>
        <pc:spChg chg="mod">
          <ac:chgData name="Hoekstra, H.A. (Lex)" userId="cebbf761-94b9-4e4e-a4d0-d9ac488d97c5" providerId="ADAL" clId="{F2571308-6FA4-4FB1-9135-2E9D90A12223}" dt="2024-06-03T07:03:30.491" v="585" actId="14100"/>
          <ac:spMkLst>
            <pc:docMk/>
            <pc:sldMk cId="1011057796" sldId="507"/>
            <ac:spMk id="12" creationId="{A3652DD3-68F4-45FD-8445-9325E0C8B69E}"/>
          </ac:spMkLst>
        </pc:spChg>
        <pc:spChg chg="mod">
          <ac:chgData name="Hoekstra, H.A. (Lex)" userId="cebbf761-94b9-4e4e-a4d0-d9ac488d97c5" providerId="ADAL" clId="{F2571308-6FA4-4FB1-9135-2E9D90A12223}" dt="2024-05-28T14:40:11.260" v="445" actId="1076"/>
          <ac:spMkLst>
            <pc:docMk/>
            <pc:sldMk cId="1011057796" sldId="507"/>
            <ac:spMk id="19" creationId="{2E5610CE-F35B-4502-93DB-C3780DE0CF2C}"/>
          </ac:spMkLst>
        </pc:spChg>
        <pc:graphicFrameChg chg="add mod">
          <ac:chgData name="Hoekstra, H.A. (Lex)" userId="cebbf761-94b9-4e4e-a4d0-d9ac488d97c5" providerId="ADAL" clId="{F2571308-6FA4-4FB1-9135-2E9D90A12223}" dt="2024-05-28T14:40:36.783" v="447" actId="1076"/>
          <ac:graphicFrameMkLst>
            <pc:docMk/>
            <pc:sldMk cId="1011057796" sldId="507"/>
            <ac:graphicFrameMk id="2" creationId="{15D90403-C9A8-49AD-BA87-4919A6FFAB54}"/>
          </ac:graphicFrameMkLst>
        </pc:graphicFrameChg>
        <pc:picChg chg="del mod">
          <ac:chgData name="Hoekstra, H.A. (Lex)" userId="cebbf761-94b9-4e4e-a4d0-d9ac488d97c5" providerId="ADAL" clId="{F2571308-6FA4-4FB1-9135-2E9D90A12223}" dt="2024-05-28T14:23:05.506" v="295" actId="478"/>
          <ac:picMkLst>
            <pc:docMk/>
            <pc:sldMk cId="1011057796" sldId="507"/>
            <ac:picMk id="6" creationId="{F831B432-775F-5EFC-EAF6-4E16CE821486}"/>
          </ac:picMkLst>
        </pc:picChg>
      </pc:sldChg>
      <pc:sldChg chg="addSp modSp mod">
        <pc:chgData name="Hoekstra, H.A. (Lex)" userId="cebbf761-94b9-4e4e-a4d0-d9ac488d97c5" providerId="ADAL" clId="{F2571308-6FA4-4FB1-9135-2E9D90A12223}" dt="2024-06-03T07:02:47.597" v="583" actId="14100"/>
        <pc:sldMkLst>
          <pc:docMk/>
          <pc:sldMk cId="941768667" sldId="511"/>
        </pc:sldMkLst>
        <pc:spChg chg="mod">
          <ac:chgData name="Hoekstra, H.A. (Lex)" userId="cebbf761-94b9-4e4e-a4d0-d9ac488d97c5" providerId="ADAL" clId="{F2571308-6FA4-4FB1-9135-2E9D90A12223}" dt="2024-05-28T14:41:40.637" v="457" actId="21"/>
          <ac:spMkLst>
            <pc:docMk/>
            <pc:sldMk cId="941768667" sldId="511"/>
            <ac:spMk id="10" creationId="{47960E0C-4813-40F4-BA9B-90DD5BA95D54}"/>
          </ac:spMkLst>
        </pc:spChg>
        <pc:spChg chg="mod">
          <ac:chgData name="Hoekstra, H.A. (Lex)" userId="cebbf761-94b9-4e4e-a4d0-d9ac488d97c5" providerId="ADAL" clId="{F2571308-6FA4-4FB1-9135-2E9D90A12223}" dt="2024-05-28T14:37:04.266" v="423" actId="1076"/>
          <ac:spMkLst>
            <pc:docMk/>
            <pc:sldMk cId="941768667" sldId="511"/>
            <ac:spMk id="13" creationId="{BA426B3D-4DF9-4F2D-81E5-5CCFD4D4AA83}"/>
          </ac:spMkLst>
        </pc:spChg>
        <pc:spChg chg="mod">
          <ac:chgData name="Hoekstra, H.A. (Lex)" userId="cebbf761-94b9-4e4e-a4d0-d9ac488d97c5" providerId="ADAL" clId="{F2571308-6FA4-4FB1-9135-2E9D90A12223}" dt="2024-05-28T14:43:27.013" v="468" actId="20577"/>
          <ac:spMkLst>
            <pc:docMk/>
            <pc:sldMk cId="941768667" sldId="511"/>
            <ac:spMk id="16" creationId="{9102EBFA-51E8-BBE2-09FA-BA41BAA06CEB}"/>
          </ac:spMkLst>
        </pc:spChg>
        <pc:graphicFrameChg chg="add mod">
          <ac:chgData name="Hoekstra, H.A. (Lex)" userId="cebbf761-94b9-4e4e-a4d0-d9ac488d97c5" providerId="ADAL" clId="{F2571308-6FA4-4FB1-9135-2E9D90A12223}" dt="2024-05-28T14:58:36.302" v="528" actId="1035"/>
          <ac:graphicFrameMkLst>
            <pc:docMk/>
            <pc:sldMk cId="941768667" sldId="511"/>
            <ac:graphicFrameMk id="2" creationId="{E998FFFF-F951-B32C-540A-E7DABD1C5916}"/>
          </ac:graphicFrameMkLst>
        </pc:graphicFrameChg>
        <pc:graphicFrameChg chg="add mod">
          <ac:chgData name="Hoekstra, H.A. (Lex)" userId="cebbf761-94b9-4e4e-a4d0-d9ac488d97c5" providerId="ADAL" clId="{F2571308-6FA4-4FB1-9135-2E9D90A12223}" dt="2024-05-28T14:41:06.987" v="449" actId="571"/>
          <ac:graphicFrameMkLst>
            <pc:docMk/>
            <pc:sldMk cId="941768667" sldId="511"/>
            <ac:graphicFrameMk id="3" creationId="{EC4904A4-930B-2B80-0BB6-E3161BA6A173}"/>
          </ac:graphicFrameMkLst>
        </pc:graphicFrameChg>
        <pc:graphicFrameChg chg="mod">
          <ac:chgData name="Hoekstra, H.A. (Lex)" userId="cebbf761-94b9-4e4e-a4d0-d9ac488d97c5" providerId="ADAL" clId="{F2571308-6FA4-4FB1-9135-2E9D90A12223}" dt="2024-05-28T14:39:16.387" v="437" actId="1076"/>
          <ac:graphicFrameMkLst>
            <pc:docMk/>
            <pc:sldMk cId="941768667" sldId="511"/>
            <ac:graphicFrameMk id="8" creationId="{E36F1ECA-FB2B-432A-9D51-E9D2816FC685}"/>
          </ac:graphicFrameMkLst>
        </pc:graphicFrameChg>
        <pc:graphicFrameChg chg="mod">
          <ac:chgData name="Hoekstra, H.A. (Lex)" userId="cebbf761-94b9-4e4e-a4d0-d9ac488d97c5" providerId="ADAL" clId="{F2571308-6FA4-4FB1-9135-2E9D90A12223}" dt="2024-06-03T07:02:47.597" v="583" actId="14100"/>
          <ac:graphicFrameMkLst>
            <pc:docMk/>
            <pc:sldMk cId="941768667" sldId="511"/>
            <ac:graphicFrameMk id="11" creationId="{ACCCF355-0A63-4C37-98B2-C6F94599AEF8}"/>
          </ac:graphicFrameMkLst>
        </pc:graphicFrameChg>
        <pc:graphicFrameChg chg="mod">
          <ac:chgData name="Hoekstra, H.A. (Lex)" userId="cebbf761-94b9-4e4e-a4d0-d9ac488d97c5" providerId="ADAL" clId="{F2571308-6FA4-4FB1-9135-2E9D90A12223}" dt="2024-05-28T14:58:32.695" v="527" actId="14100"/>
          <ac:graphicFrameMkLst>
            <pc:docMk/>
            <pc:sldMk cId="941768667" sldId="511"/>
            <ac:graphicFrameMk id="14" creationId="{947DBAC7-86DC-4D70-AEF8-C2A5DF664035}"/>
          </ac:graphicFrameMkLst>
        </pc:graphicFrameChg>
      </pc:sldChg>
      <pc:sldChg chg="addSp delSp modSp mod">
        <pc:chgData name="Hoekstra, H.A. (Lex)" userId="cebbf761-94b9-4e4e-a4d0-d9ac488d97c5" providerId="ADAL" clId="{F2571308-6FA4-4FB1-9135-2E9D90A12223}" dt="2024-06-03T10:33:05.651" v="811" actId="18131"/>
        <pc:sldMkLst>
          <pc:docMk/>
          <pc:sldMk cId="2710687678" sldId="512"/>
        </pc:sldMkLst>
        <pc:spChg chg="add mod">
          <ac:chgData name="Hoekstra, H.A. (Lex)" userId="cebbf761-94b9-4e4e-a4d0-d9ac488d97c5" providerId="ADAL" clId="{F2571308-6FA4-4FB1-9135-2E9D90A12223}" dt="2024-05-28T14:27:37.147" v="307"/>
          <ac:spMkLst>
            <pc:docMk/>
            <pc:sldMk cId="2710687678" sldId="512"/>
            <ac:spMk id="3" creationId="{FDE65991-CA0F-1ABF-5742-146A7FEB228E}"/>
          </ac:spMkLst>
        </pc:spChg>
        <pc:spChg chg="mod">
          <ac:chgData name="Hoekstra, H.A. (Lex)" userId="cebbf761-94b9-4e4e-a4d0-d9ac488d97c5" providerId="ADAL" clId="{F2571308-6FA4-4FB1-9135-2E9D90A12223}" dt="2024-05-28T14:27:37.147" v="307"/>
          <ac:spMkLst>
            <pc:docMk/>
            <pc:sldMk cId="2710687678" sldId="512"/>
            <ac:spMk id="5" creationId="{DF99C51E-258A-51B7-1458-D5AAF3EC510C}"/>
          </ac:spMkLst>
        </pc:spChg>
        <pc:spChg chg="add mod">
          <ac:chgData name="Hoekstra, H.A. (Lex)" userId="cebbf761-94b9-4e4e-a4d0-d9ac488d97c5" providerId="ADAL" clId="{F2571308-6FA4-4FB1-9135-2E9D90A12223}" dt="2024-05-28T14:27:37.147" v="307"/>
          <ac:spMkLst>
            <pc:docMk/>
            <pc:sldMk cId="2710687678" sldId="512"/>
            <ac:spMk id="8" creationId="{F8342DBB-6877-6633-5DEB-891FFC56A217}"/>
          </ac:spMkLst>
        </pc:spChg>
        <pc:spChg chg="del">
          <ac:chgData name="Hoekstra, H.A. (Lex)" userId="cebbf761-94b9-4e4e-a4d0-d9ac488d97c5" providerId="ADAL" clId="{F2571308-6FA4-4FB1-9135-2E9D90A12223}" dt="2024-05-28T14:27:36.692" v="306" actId="478"/>
          <ac:spMkLst>
            <pc:docMk/>
            <pc:sldMk cId="2710687678" sldId="512"/>
            <ac:spMk id="9" creationId="{00000000-0000-0000-0000-000000000000}"/>
          </ac:spMkLst>
        </pc:spChg>
        <pc:spChg chg="del">
          <ac:chgData name="Hoekstra, H.A. (Lex)" userId="cebbf761-94b9-4e4e-a4d0-d9ac488d97c5" providerId="ADAL" clId="{F2571308-6FA4-4FB1-9135-2E9D90A12223}" dt="2024-05-28T14:27:36.692" v="306" actId="478"/>
          <ac:spMkLst>
            <pc:docMk/>
            <pc:sldMk cId="2710687678" sldId="512"/>
            <ac:spMk id="13" creationId="{1E50A52A-F2D4-4C75-BDC0-0E1F74FAFEEF}"/>
          </ac:spMkLst>
        </pc:spChg>
        <pc:spChg chg="del">
          <ac:chgData name="Hoekstra, H.A. (Lex)" userId="cebbf761-94b9-4e4e-a4d0-d9ac488d97c5" providerId="ADAL" clId="{F2571308-6FA4-4FB1-9135-2E9D90A12223}" dt="2024-05-28T14:27:36.692" v="306" actId="478"/>
          <ac:spMkLst>
            <pc:docMk/>
            <pc:sldMk cId="2710687678" sldId="512"/>
            <ac:spMk id="14" creationId="{C1CE170A-CD21-4433-9B88-D002DA420887}"/>
          </ac:spMkLst>
        </pc:spChg>
        <pc:spChg chg="add mod">
          <ac:chgData name="Hoekstra, H.A. (Lex)" userId="cebbf761-94b9-4e4e-a4d0-d9ac488d97c5" providerId="ADAL" clId="{F2571308-6FA4-4FB1-9135-2E9D90A12223}" dt="2024-05-28T14:27:37.147" v="307"/>
          <ac:spMkLst>
            <pc:docMk/>
            <pc:sldMk cId="2710687678" sldId="512"/>
            <ac:spMk id="15" creationId="{9F006197-3960-8290-ED0D-11AE24589BBD}"/>
          </ac:spMkLst>
        </pc:spChg>
        <pc:spChg chg="del">
          <ac:chgData name="Hoekstra, H.A. (Lex)" userId="cebbf761-94b9-4e4e-a4d0-d9ac488d97c5" providerId="ADAL" clId="{F2571308-6FA4-4FB1-9135-2E9D90A12223}" dt="2024-05-28T14:27:36.692" v="306" actId="478"/>
          <ac:spMkLst>
            <pc:docMk/>
            <pc:sldMk cId="2710687678" sldId="512"/>
            <ac:spMk id="16" creationId="{33675F39-EFE0-41D5-A2B7-4411629976A9}"/>
          </ac:spMkLst>
        </pc:spChg>
        <pc:spChg chg="add mod">
          <ac:chgData name="Hoekstra, H.A. (Lex)" userId="cebbf761-94b9-4e4e-a4d0-d9ac488d97c5" providerId="ADAL" clId="{F2571308-6FA4-4FB1-9135-2E9D90A12223}" dt="2024-05-28T14:27:37.147" v="307"/>
          <ac:spMkLst>
            <pc:docMk/>
            <pc:sldMk cId="2710687678" sldId="512"/>
            <ac:spMk id="17" creationId="{202A230A-CD87-BC79-697D-16017335BF4C}"/>
          </ac:spMkLst>
        </pc:spChg>
        <pc:spChg chg="add mod">
          <ac:chgData name="Hoekstra, H.A. (Lex)" userId="cebbf761-94b9-4e4e-a4d0-d9ac488d97c5" providerId="ADAL" clId="{F2571308-6FA4-4FB1-9135-2E9D90A12223}" dt="2024-05-28T14:27:37.147" v="307"/>
          <ac:spMkLst>
            <pc:docMk/>
            <pc:sldMk cId="2710687678" sldId="512"/>
            <ac:spMk id="18" creationId="{3C272C6D-CB93-ADC7-A8C8-90BDA5475350}"/>
          </ac:spMkLst>
        </pc:spChg>
        <pc:spChg chg="del">
          <ac:chgData name="Hoekstra, H.A. (Lex)" userId="cebbf761-94b9-4e4e-a4d0-d9ac488d97c5" providerId="ADAL" clId="{F2571308-6FA4-4FB1-9135-2E9D90A12223}" dt="2024-05-28T14:27:36.692" v="306" actId="478"/>
          <ac:spMkLst>
            <pc:docMk/>
            <pc:sldMk cId="2710687678" sldId="512"/>
            <ac:spMk id="21" creationId="{49BC5988-4A62-4D14-8A38-7F5934F8C65D}"/>
          </ac:spMkLst>
        </pc:spChg>
        <pc:grpChg chg="add mod">
          <ac:chgData name="Hoekstra, H.A. (Lex)" userId="cebbf761-94b9-4e4e-a4d0-d9ac488d97c5" providerId="ADAL" clId="{F2571308-6FA4-4FB1-9135-2E9D90A12223}" dt="2024-05-28T14:27:37.147" v="307"/>
          <ac:grpSpMkLst>
            <pc:docMk/>
            <pc:sldMk cId="2710687678" sldId="512"/>
            <ac:grpSpMk id="4" creationId="{B5AA6E8A-F419-690F-2F2A-29AA8BA3F230}"/>
          </ac:grpSpMkLst>
        </pc:grpChg>
        <pc:grpChg chg="del">
          <ac:chgData name="Hoekstra, H.A. (Lex)" userId="cebbf761-94b9-4e4e-a4d0-d9ac488d97c5" providerId="ADAL" clId="{F2571308-6FA4-4FB1-9135-2E9D90A12223}" dt="2024-05-28T14:27:36.692" v="306" actId="478"/>
          <ac:grpSpMkLst>
            <pc:docMk/>
            <pc:sldMk cId="2710687678" sldId="512"/>
            <ac:grpSpMk id="10" creationId="{A146302F-C594-4F6E-887C-C40370106EEE}"/>
          </ac:grpSpMkLst>
        </pc:grpChg>
        <pc:picChg chg="add mod modCrop">
          <ac:chgData name="Hoekstra, H.A. (Lex)" userId="cebbf761-94b9-4e4e-a4d0-d9ac488d97c5" providerId="ADAL" clId="{F2571308-6FA4-4FB1-9135-2E9D90A12223}" dt="2024-06-03T10:33:05.651" v="811" actId="18131"/>
          <ac:picMkLst>
            <pc:docMk/>
            <pc:sldMk cId="2710687678" sldId="512"/>
            <ac:picMk id="2" creationId="{194DA01F-396F-A950-20DF-3FFFA9F411AA}"/>
          </ac:picMkLst>
        </pc:picChg>
        <pc:picChg chg="mod">
          <ac:chgData name="Hoekstra, H.A. (Lex)" userId="cebbf761-94b9-4e4e-a4d0-d9ac488d97c5" providerId="ADAL" clId="{F2571308-6FA4-4FB1-9135-2E9D90A12223}" dt="2024-05-28T14:27:37.147" v="307"/>
          <ac:picMkLst>
            <pc:docMk/>
            <pc:sldMk cId="2710687678" sldId="512"/>
            <ac:picMk id="6" creationId="{A84A00D8-3365-F35B-41FA-E9C6E315688A}"/>
          </ac:picMkLst>
        </pc:picChg>
        <pc:picChg chg="del">
          <ac:chgData name="Hoekstra, H.A. (Lex)" userId="cebbf761-94b9-4e4e-a4d0-d9ac488d97c5" providerId="ADAL" clId="{F2571308-6FA4-4FB1-9135-2E9D90A12223}" dt="2024-05-28T14:27:36.692" v="306" actId="478"/>
          <ac:picMkLst>
            <pc:docMk/>
            <pc:sldMk cId="2710687678" sldId="512"/>
            <ac:picMk id="7" creationId="{587C4997-3A84-4A1A-5865-2AA4EEE491E6}"/>
          </ac:picMkLst>
        </pc:picChg>
      </pc:sldChg>
      <pc:sldChg chg="add del">
        <pc:chgData name="Hoekstra, H.A. (Lex)" userId="cebbf761-94b9-4e4e-a4d0-d9ac488d97c5" providerId="ADAL" clId="{F2571308-6FA4-4FB1-9135-2E9D90A12223}" dt="2024-06-03T10:34:25.800" v="812" actId="47"/>
        <pc:sldMkLst>
          <pc:docMk/>
          <pc:sldMk cId="2377008178" sldId="513"/>
        </pc:sldMkLst>
      </pc:sldChg>
    </pc:docChg>
  </pc:docChgLst>
  <pc:docChgLst>
    <pc:chgData name="Garderen, M. van (Marten)" userId="fbd5ebfe-6509-4f5d-b686-d71499c4020d" providerId="ADAL" clId="{2EEF30FF-7D41-41CF-83DC-180B31E77A18}"/>
    <pc:docChg chg="undo redo custSel modSld modMainMaster">
      <pc:chgData name="Garderen, M. van (Marten)" userId="fbd5ebfe-6509-4f5d-b686-d71499c4020d" providerId="ADAL" clId="{2EEF30FF-7D41-41CF-83DC-180B31E77A18}" dt="2024-06-03T14:46:30.930" v="2934" actId="13926"/>
      <pc:docMkLst>
        <pc:docMk/>
      </pc:docMkLst>
      <pc:sldChg chg="addSp delSp modSp mod modNotesTx">
        <pc:chgData name="Garderen, M. van (Marten)" userId="fbd5ebfe-6509-4f5d-b686-d71499c4020d" providerId="ADAL" clId="{2EEF30FF-7D41-41CF-83DC-180B31E77A18}" dt="2024-06-03T09:04:48.065" v="2910" actId="20577"/>
        <pc:sldMkLst>
          <pc:docMk/>
          <pc:sldMk cId="2986351592" sldId="294"/>
        </pc:sldMkLst>
        <pc:spChg chg="del mod">
          <ac:chgData name="Garderen, M. van (Marten)" userId="fbd5ebfe-6509-4f5d-b686-d71499c4020d" providerId="ADAL" clId="{2EEF30FF-7D41-41CF-83DC-180B31E77A18}" dt="2024-05-28T09:41:43.600" v="112" actId="478"/>
          <ac:spMkLst>
            <pc:docMk/>
            <pc:sldMk cId="2986351592" sldId="294"/>
            <ac:spMk id="2" creationId="{7711B4E8-8C04-FA51-4F26-1EF7DEAB40DA}"/>
          </ac:spMkLst>
        </pc:spChg>
        <pc:spChg chg="add del mod">
          <ac:chgData name="Garderen, M. van (Marten)" userId="fbd5ebfe-6509-4f5d-b686-d71499c4020d" providerId="ADAL" clId="{2EEF30FF-7D41-41CF-83DC-180B31E77A18}" dt="2024-05-30T13:59:48.323" v="1976" actId="478"/>
          <ac:spMkLst>
            <pc:docMk/>
            <pc:sldMk cId="2986351592" sldId="294"/>
            <ac:spMk id="2" creationId="{8E6F5FA6-AF10-6CFC-309C-E5379C5113EA}"/>
          </ac:spMkLst>
        </pc:spChg>
        <pc:spChg chg="mod">
          <ac:chgData name="Garderen, M. van (Marten)" userId="fbd5ebfe-6509-4f5d-b686-d71499c4020d" providerId="ADAL" clId="{2EEF30FF-7D41-41CF-83DC-180B31E77A18}" dt="2024-06-03T09:04:48.065" v="2910" actId="20577"/>
          <ac:spMkLst>
            <pc:docMk/>
            <pc:sldMk cId="2986351592" sldId="294"/>
            <ac:spMk id="3" creationId="{8782E14A-8FF8-6AB5-9690-7D0C22C1744C}"/>
          </ac:spMkLst>
        </pc:spChg>
        <pc:spChg chg="add del mod">
          <ac:chgData name="Garderen, M. van (Marten)" userId="fbd5ebfe-6509-4f5d-b686-d71499c4020d" providerId="ADAL" clId="{2EEF30FF-7D41-41CF-83DC-180B31E77A18}" dt="2024-05-28T13:39:27.613" v="921" actId="478"/>
          <ac:spMkLst>
            <pc:docMk/>
            <pc:sldMk cId="2986351592" sldId="294"/>
            <ac:spMk id="4" creationId="{5E008F62-D7B4-D548-58BB-4AED13B4825F}"/>
          </ac:spMkLst>
        </pc:spChg>
        <pc:spChg chg="mod">
          <ac:chgData name="Garderen, M. van (Marten)" userId="fbd5ebfe-6509-4f5d-b686-d71499c4020d" providerId="ADAL" clId="{2EEF30FF-7D41-41CF-83DC-180B31E77A18}" dt="2024-05-28T13:44:37.534" v="1112" actId="113"/>
          <ac:spMkLst>
            <pc:docMk/>
            <pc:sldMk cId="2986351592" sldId="294"/>
            <ac:spMk id="11" creationId="{21D3DBA8-9179-4186-9512-817448892D73}"/>
          </ac:spMkLst>
        </pc:spChg>
        <pc:picChg chg="mod">
          <ac:chgData name="Garderen, M. van (Marten)" userId="fbd5ebfe-6509-4f5d-b686-d71499c4020d" providerId="ADAL" clId="{2EEF30FF-7D41-41CF-83DC-180B31E77A18}" dt="2024-05-28T09:46:45.166" v="176" actId="14100"/>
          <ac:picMkLst>
            <pc:docMk/>
            <pc:sldMk cId="2986351592" sldId="294"/>
            <ac:picMk id="18" creationId="{4901C20B-69D1-433E-8C7D-28DBE0ED0BA6}"/>
          </ac:picMkLst>
        </pc:picChg>
        <pc:picChg chg="del mod">
          <ac:chgData name="Garderen, M. van (Marten)" userId="fbd5ebfe-6509-4f5d-b686-d71499c4020d" providerId="ADAL" clId="{2EEF30FF-7D41-41CF-83DC-180B31E77A18}" dt="2024-05-31T10:40:09.479" v="2199" actId="478"/>
          <ac:picMkLst>
            <pc:docMk/>
            <pc:sldMk cId="2986351592" sldId="294"/>
            <ac:picMk id="19" creationId="{B02C46D6-EF1C-4D39-A0BB-15DACA998C0A}"/>
          </ac:picMkLst>
        </pc:picChg>
      </pc:sldChg>
      <pc:sldChg chg="delSp modSp mod">
        <pc:chgData name="Garderen, M. van (Marten)" userId="fbd5ebfe-6509-4f5d-b686-d71499c4020d" providerId="ADAL" clId="{2EEF30FF-7D41-41CF-83DC-180B31E77A18}" dt="2024-05-28T10:19:19.069" v="721" actId="478"/>
        <pc:sldMkLst>
          <pc:docMk/>
          <pc:sldMk cId="2344328673" sldId="327"/>
        </pc:sldMkLst>
        <pc:spChg chg="del mod">
          <ac:chgData name="Garderen, M. van (Marten)" userId="fbd5ebfe-6509-4f5d-b686-d71499c4020d" providerId="ADAL" clId="{2EEF30FF-7D41-41CF-83DC-180B31E77A18}" dt="2024-05-28T10:19:19.069" v="721" actId="478"/>
          <ac:spMkLst>
            <pc:docMk/>
            <pc:sldMk cId="2344328673" sldId="327"/>
            <ac:spMk id="3" creationId="{F41CBB3E-4EDE-DEED-FBE5-C71267948904}"/>
          </ac:spMkLst>
        </pc:spChg>
        <pc:spChg chg="del">
          <ac:chgData name="Garderen, M. van (Marten)" userId="fbd5ebfe-6509-4f5d-b686-d71499c4020d" providerId="ADAL" clId="{2EEF30FF-7D41-41CF-83DC-180B31E77A18}" dt="2024-05-28T09:26:30.189" v="55" actId="478"/>
          <ac:spMkLst>
            <pc:docMk/>
            <pc:sldMk cId="2344328673" sldId="327"/>
            <ac:spMk id="4" creationId="{2DC773AD-803E-9CB6-C8A0-8AB9359A6575}"/>
          </ac:spMkLst>
        </pc:spChg>
        <pc:picChg chg="del">
          <ac:chgData name="Garderen, M. van (Marten)" userId="fbd5ebfe-6509-4f5d-b686-d71499c4020d" providerId="ADAL" clId="{2EEF30FF-7D41-41CF-83DC-180B31E77A18}" dt="2024-05-28T09:26:35.547" v="56" actId="478"/>
          <ac:picMkLst>
            <pc:docMk/>
            <pc:sldMk cId="2344328673" sldId="327"/>
            <ac:picMk id="6" creationId="{4ABD9430-67D8-4CC1-92B1-4F009E4135A9}"/>
          </ac:picMkLst>
        </pc:picChg>
      </pc:sldChg>
      <pc:sldChg chg="addSp delSp modSp mod">
        <pc:chgData name="Garderen, M. van (Marten)" userId="fbd5ebfe-6509-4f5d-b686-d71499c4020d" providerId="ADAL" clId="{2EEF30FF-7D41-41CF-83DC-180B31E77A18}" dt="2024-05-31T11:24:30.771" v="2815" actId="478"/>
        <pc:sldMkLst>
          <pc:docMk/>
          <pc:sldMk cId="3236782278" sldId="341"/>
        </pc:sldMkLst>
        <pc:spChg chg="add del mod">
          <ac:chgData name="Garderen, M. van (Marten)" userId="fbd5ebfe-6509-4f5d-b686-d71499c4020d" providerId="ADAL" clId="{2EEF30FF-7D41-41CF-83DC-180B31E77A18}" dt="2024-05-31T11:24:30.771" v="2815" actId="478"/>
          <ac:spMkLst>
            <pc:docMk/>
            <pc:sldMk cId="3236782278" sldId="341"/>
            <ac:spMk id="3" creationId="{8AC2C98B-EA7A-A897-1806-393E8BD6C411}"/>
          </ac:spMkLst>
        </pc:spChg>
      </pc:sldChg>
      <pc:sldChg chg="modSp mod modNotesTx">
        <pc:chgData name="Garderen, M. van (Marten)" userId="fbd5ebfe-6509-4f5d-b686-d71499c4020d" providerId="ADAL" clId="{2EEF30FF-7D41-41CF-83DC-180B31E77A18}" dt="2024-06-03T10:39:16.889" v="2912" actId="6549"/>
        <pc:sldMkLst>
          <pc:docMk/>
          <pc:sldMk cId="2838728768" sldId="492"/>
        </pc:sldMkLst>
        <pc:spChg chg="mod">
          <ac:chgData name="Garderen, M. van (Marten)" userId="fbd5ebfe-6509-4f5d-b686-d71499c4020d" providerId="ADAL" clId="{2EEF30FF-7D41-41CF-83DC-180B31E77A18}" dt="2024-05-31T11:10:01.607" v="2457" actId="6549"/>
          <ac:spMkLst>
            <pc:docMk/>
            <pc:sldMk cId="2838728768" sldId="492"/>
            <ac:spMk id="5" creationId="{51F1E629-A706-4673-80E7-4F876D4B6B0A}"/>
          </ac:spMkLst>
        </pc:spChg>
        <pc:spChg chg="mod">
          <ac:chgData name="Garderen, M. van (Marten)" userId="fbd5ebfe-6509-4f5d-b686-d71499c4020d" providerId="ADAL" clId="{2EEF30FF-7D41-41CF-83DC-180B31E77A18}" dt="2024-05-31T10:45:44.127" v="2221" actId="14100"/>
          <ac:spMkLst>
            <pc:docMk/>
            <pc:sldMk cId="2838728768" sldId="492"/>
            <ac:spMk id="7" creationId="{88A0633D-0F1B-484D-8833-6F7F6F8B6D8B}"/>
          </ac:spMkLst>
        </pc:spChg>
        <pc:graphicFrameChg chg="mod">
          <ac:chgData name="Garderen, M. van (Marten)" userId="fbd5ebfe-6509-4f5d-b686-d71499c4020d" providerId="ADAL" clId="{2EEF30FF-7D41-41CF-83DC-180B31E77A18}" dt="2024-05-31T11:10:15.163" v="2458" actId="1076"/>
          <ac:graphicFrameMkLst>
            <pc:docMk/>
            <pc:sldMk cId="2838728768" sldId="492"/>
            <ac:graphicFrameMk id="21" creationId="{3CD1AA9E-9693-2F5F-1E26-62EF8C2C8ECF}"/>
          </ac:graphicFrameMkLst>
        </pc:graphicFrameChg>
      </pc:sldChg>
      <pc:sldChg chg="delSp mod">
        <pc:chgData name="Garderen, M. van (Marten)" userId="fbd5ebfe-6509-4f5d-b686-d71499c4020d" providerId="ADAL" clId="{2EEF30FF-7D41-41CF-83DC-180B31E77A18}" dt="2024-05-28T09:28:15.873" v="61" actId="478"/>
        <pc:sldMkLst>
          <pc:docMk/>
          <pc:sldMk cId="3506294887" sldId="497"/>
        </pc:sldMkLst>
        <pc:spChg chg="del">
          <ac:chgData name="Garderen, M. van (Marten)" userId="fbd5ebfe-6509-4f5d-b686-d71499c4020d" providerId="ADAL" clId="{2EEF30FF-7D41-41CF-83DC-180B31E77A18}" dt="2024-05-28T09:28:15.873" v="61" actId="478"/>
          <ac:spMkLst>
            <pc:docMk/>
            <pc:sldMk cId="3506294887" sldId="497"/>
            <ac:spMk id="2" creationId="{F8774966-6680-4134-CCE3-AFC5D27CDF23}"/>
          </ac:spMkLst>
        </pc:spChg>
        <pc:spChg chg="del">
          <ac:chgData name="Garderen, M. van (Marten)" userId="fbd5ebfe-6509-4f5d-b686-d71499c4020d" providerId="ADAL" clId="{2EEF30FF-7D41-41CF-83DC-180B31E77A18}" dt="2024-05-28T09:26:47.657" v="57" actId="478"/>
          <ac:spMkLst>
            <pc:docMk/>
            <pc:sldMk cId="3506294887" sldId="497"/>
            <ac:spMk id="3" creationId="{E6459157-91C1-5038-AF36-C366BE69DEE8}"/>
          </ac:spMkLst>
        </pc:spChg>
        <pc:picChg chg="del">
          <ac:chgData name="Garderen, M. van (Marten)" userId="fbd5ebfe-6509-4f5d-b686-d71499c4020d" providerId="ADAL" clId="{2EEF30FF-7D41-41CF-83DC-180B31E77A18}" dt="2024-05-28T09:26:52.324" v="58" actId="478"/>
          <ac:picMkLst>
            <pc:docMk/>
            <pc:sldMk cId="3506294887" sldId="497"/>
            <ac:picMk id="6" creationId="{4C7E5162-7D72-5EB0-9F2D-C29FF0F9964A}"/>
          </ac:picMkLst>
        </pc:picChg>
      </pc:sldChg>
      <pc:sldChg chg="modSp mod modNotesTx">
        <pc:chgData name="Garderen, M. van (Marten)" userId="fbd5ebfe-6509-4f5d-b686-d71499c4020d" providerId="ADAL" clId="{2EEF30FF-7D41-41CF-83DC-180B31E77A18}" dt="2024-06-03T14:46:30.930" v="2934" actId="13926"/>
        <pc:sldMkLst>
          <pc:docMk/>
          <pc:sldMk cId="1039385340" sldId="503"/>
        </pc:sldMkLst>
        <pc:spChg chg="mod">
          <ac:chgData name="Garderen, M. van (Marten)" userId="fbd5ebfe-6509-4f5d-b686-d71499c4020d" providerId="ADAL" clId="{2EEF30FF-7D41-41CF-83DC-180B31E77A18}" dt="2024-05-31T10:46:17.822" v="2222" actId="6549"/>
          <ac:spMkLst>
            <pc:docMk/>
            <pc:sldMk cId="1039385340" sldId="503"/>
            <ac:spMk id="5" creationId="{51F1E629-A706-4673-80E7-4F876D4B6B0A}"/>
          </ac:spMkLst>
        </pc:spChg>
        <pc:spChg chg="mod">
          <ac:chgData name="Garderen, M. van (Marten)" userId="fbd5ebfe-6509-4f5d-b686-d71499c4020d" providerId="ADAL" clId="{2EEF30FF-7D41-41CF-83DC-180B31E77A18}" dt="2024-06-03T14:46:30.930" v="2934" actId="13926"/>
          <ac:spMkLst>
            <pc:docMk/>
            <pc:sldMk cId="1039385340" sldId="503"/>
            <ac:spMk id="7" creationId="{88A0633D-0F1B-484D-8833-6F7F6F8B6D8B}"/>
          </ac:spMkLst>
        </pc:spChg>
      </pc:sldChg>
      <pc:sldChg chg="delSp modSp mod modNotesTx">
        <pc:chgData name="Garderen, M. van (Marten)" userId="fbd5ebfe-6509-4f5d-b686-d71499c4020d" providerId="ADAL" clId="{2EEF30FF-7D41-41CF-83DC-180B31E77A18}" dt="2024-06-03T10:39:31.298" v="2915" actId="478"/>
        <pc:sldMkLst>
          <pc:docMk/>
          <pc:sldMk cId="1613898263" sldId="504"/>
        </pc:sldMkLst>
        <pc:graphicFrameChg chg="del mod">
          <ac:chgData name="Garderen, M. van (Marten)" userId="fbd5ebfe-6509-4f5d-b686-d71499c4020d" providerId="ADAL" clId="{2EEF30FF-7D41-41CF-83DC-180B31E77A18}" dt="2024-06-03T10:39:31.298" v="2915" actId="478"/>
          <ac:graphicFrameMkLst>
            <pc:docMk/>
            <pc:sldMk cId="1613898263" sldId="504"/>
            <ac:graphicFrameMk id="6" creationId="{564FFE20-6CF1-807A-DC98-772EA1584F07}"/>
          </ac:graphicFrameMkLst>
        </pc:graphicFrameChg>
      </pc:sldChg>
      <pc:sldChg chg="modSp mod modNotesTx">
        <pc:chgData name="Garderen, M. van (Marten)" userId="fbd5ebfe-6509-4f5d-b686-d71499c4020d" providerId="ADAL" clId="{2EEF30FF-7D41-41CF-83DC-180B31E77A18}" dt="2024-06-03T10:39:49.440" v="2917" actId="6549"/>
        <pc:sldMkLst>
          <pc:docMk/>
          <pc:sldMk cId="3661700532" sldId="505"/>
        </pc:sldMkLst>
        <pc:spChg chg="mod">
          <ac:chgData name="Garderen, M. van (Marten)" userId="fbd5ebfe-6509-4f5d-b686-d71499c4020d" providerId="ADAL" clId="{2EEF30FF-7D41-41CF-83DC-180B31E77A18}" dt="2024-05-31T11:13:31.512" v="2494" actId="6549"/>
          <ac:spMkLst>
            <pc:docMk/>
            <pc:sldMk cId="3661700532" sldId="505"/>
            <ac:spMk id="4" creationId="{4ECC5845-35AD-473A-A079-9765D09BAE5E}"/>
          </ac:spMkLst>
        </pc:spChg>
        <pc:spChg chg="mod">
          <ac:chgData name="Garderen, M. van (Marten)" userId="fbd5ebfe-6509-4f5d-b686-d71499c4020d" providerId="ADAL" clId="{2EEF30FF-7D41-41CF-83DC-180B31E77A18}" dt="2024-05-30T14:01:29.382" v="1983" actId="20577"/>
          <ac:spMkLst>
            <pc:docMk/>
            <pc:sldMk cId="3661700532" sldId="505"/>
            <ac:spMk id="22" creationId="{43E40D46-81B0-4D4F-9546-0C534EBAF073}"/>
          </ac:spMkLst>
        </pc:spChg>
      </pc:sldChg>
      <pc:sldChg chg="delSp modSp mod modNotesTx">
        <pc:chgData name="Garderen, M. van (Marten)" userId="fbd5ebfe-6509-4f5d-b686-d71499c4020d" providerId="ADAL" clId="{2EEF30FF-7D41-41CF-83DC-180B31E77A18}" dt="2024-06-03T10:40:02.444" v="2921" actId="6549"/>
        <pc:sldMkLst>
          <pc:docMk/>
          <pc:sldMk cId="1011057796" sldId="507"/>
        </pc:sldMkLst>
        <pc:spChg chg="del mod">
          <ac:chgData name="Garderen, M. van (Marten)" userId="fbd5ebfe-6509-4f5d-b686-d71499c4020d" providerId="ADAL" clId="{2EEF30FF-7D41-41CF-83DC-180B31E77A18}" dt="2024-05-28T13:59:09.928" v="1678" actId="478"/>
          <ac:spMkLst>
            <pc:docMk/>
            <pc:sldMk cId="1011057796" sldId="507"/>
            <ac:spMk id="2" creationId="{240EB6BE-971D-73FA-6D17-E1103041EC76}"/>
          </ac:spMkLst>
        </pc:spChg>
        <pc:spChg chg="del mod">
          <ac:chgData name="Garderen, M. van (Marten)" userId="fbd5ebfe-6509-4f5d-b686-d71499c4020d" providerId="ADAL" clId="{2EEF30FF-7D41-41CF-83DC-180B31E77A18}" dt="2024-05-28T13:47:57.213" v="1251" actId="478"/>
          <ac:spMkLst>
            <pc:docMk/>
            <pc:sldMk cId="1011057796" sldId="507"/>
            <ac:spMk id="3" creationId="{CF2A0A77-CCA1-3E84-8638-2654C41B03DF}"/>
          </ac:spMkLst>
        </pc:spChg>
        <pc:spChg chg="mod">
          <ac:chgData name="Garderen, M. van (Marten)" userId="fbd5ebfe-6509-4f5d-b686-d71499c4020d" providerId="ADAL" clId="{2EEF30FF-7D41-41CF-83DC-180B31E77A18}" dt="2024-05-31T11:20:22.874" v="2793" actId="20577"/>
          <ac:spMkLst>
            <pc:docMk/>
            <pc:sldMk cId="1011057796" sldId="507"/>
            <ac:spMk id="4" creationId="{4ECC5845-35AD-473A-A079-9765D09BAE5E}"/>
          </ac:spMkLst>
        </pc:spChg>
        <pc:spChg chg="del mod">
          <ac:chgData name="Garderen, M. van (Marten)" userId="fbd5ebfe-6509-4f5d-b686-d71499c4020d" providerId="ADAL" clId="{2EEF30FF-7D41-41CF-83DC-180B31E77A18}" dt="2024-05-28T14:01:04.529" v="1776" actId="478"/>
          <ac:spMkLst>
            <pc:docMk/>
            <pc:sldMk cId="1011057796" sldId="507"/>
            <ac:spMk id="5" creationId="{263E6907-87A8-9A61-9D2F-083F6C42DCAB}"/>
          </ac:spMkLst>
        </pc:spChg>
        <pc:spChg chg="del mod">
          <ac:chgData name="Garderen, M. van (Marten)" userId="fbd5ebfe-6509-4f5d-b686-d71499c4020d" providerId="ADAL" clId="{2EEF30FF-7D41-41CF-83DC-180B31E77A18}" dt="2024-05-28T13:34:02.875" v="912" actId="478"/>
          <ac:spMkLst>
            <pc:docMk/>
            <pc:sldMk cId="1011057796" sldId="507"/>
            <ac:spMk id="8" creationId="{BBB9FC6B-A302-1921-8602-C0F377D0853E}"/>
          </ac:spMkLst>
        </pc:spChg>
        <pc:spChg chg="mod">
          <ac:chgData name="Garderen, M. van (Marten)" userId="fbd5ebfe-6509-4f5d-b686-d71499c4020d" providerId="ADAL" clId="{2EEF30FF-7D41-41CF-83DC-180B31E77A18}" dt="2024-05-31T11:15:21.778" v="2504" actId="20577"/>
          <ac:spMkLst>
            <pc:docMk/>
            <pc:sldMk cId="1011057796" sldId="507"/>
            <ac:spMk id="12" creationId="{A3652DD3-68F4-45FD-8445-9325E0C8B69E}"/>
          </ac:spMkLst>
        </pc:spChg>
        <pc:spChg chg="mod">
          <ac:chgData name="Garderen, M. van (Marten)" userId="fbd5ebfe-6509-4f5d-b686-d71499c4020d" providerId="ADAL" clId="{2EEF30FF-7D41-41CF-83DC-180B31E77A18}" dt="2024-05-28T13:23:08.184" v="898" actId="313"/>
          <ac:spMkLst>
            <pc:docMk/>
            <pc:sldMk cId="1011057796" sldId="507"/>
            <ac:spMk id="19" creationId="{2E5610CE-F35B-4502-93DB-C3780DE0CF2C}"/>
          </ac:spMkLst>
        </pc:spChg>
        <pc:picChg chg="mod">
          <ac:chgData name="Garderen, M. van (Marten)" userId="fbd5ebfe-6509-4f5d-b686-d71499c4020d" providerId="ADAL" clId="{2EEF30FF-7D41-41CF-83DC-180B31E77A18}" dt="2024-05-28T14:01:08.704" v="1777" actId="14100"/>
          <ac:picMkLst>
            <pc:docMk/>
            <pc:sldMk cId="1011057796" sldId="507"/>
            <ac:picMk id="6" creationId="{F831B432-775F-5EFC-EAF6-4E16CE821486}"/>
          </ac:picMkLst>
        </pc:picChg>
      </pc:sldChg>
      <pc:sldChg chg="delSp modSp mod modNotesTx">
        <pc:chgData name="Garderen, M. van (Marten)" userId="fbd5ebfe-6509-4f5d-b686-d71499c4020d" providerId="ADAL" clId="{2EEF30FF-7D41-41CF-83DC-180B31E77A18}" dt="2024-06-03T10:39:56.236" v="2920" actId="6549"/>
        <pc:sldMkLst>
          <pc:docMk/>
          <pc:sldMk cId="941768667" sldId="511"/>
        </pc:sldMkLst>
        <pc:spChg chg="mod">
          <ac:chgData name="Garderen, M. van (Marten)" userId="fbd5ebfe-6509-4f5d-b686-d71499c4020d" providerId="ADAL" clId="{2EEF30FF-7D41-41CF-83DC-180B31E77A18}" dt="2024-05-31T11:15:05.954" v="2503" actId="6549"/>
          <ac:spMkLst>
            <pc:docMk/>
            <pc:sldMk cId="941768667" sldId="511"/>
            <ac:spMk id="10" creationId="{47960E0C-4813-40F4-BA9B-90DD5BA95D54}"/>
          </ac:spMkLst>
        </pc:spChg>
        <pc:spChg chg="mod">
          <ac:chgData name="Garderen, M. van (Marten)" userId="fbd5ebfe-6509-4f5d-b686-d71499c4020d" providerId="ADAL" clId="{2EEF30FF-7D41-41CF-83DC-180B31E77A18}" dt="2024-05-30T14:03:27.972" v="1998" actId="20577"/>
          <ac:spMkLst>
            <pc:docMk/>
            <pc:sldMk cId="941768667" sldId="511"/>
            <ac:spMk id="13" creationId="{BA426B3D-4DF9-4F2D-81E5-5CCFD4D4AA83}"/>
          </ac:spMkLst>
        </pc:spChg>
        <pc:spChg chg="mod">
          <ac:chgData name="Garderen, M. van (Marten)" userId="fbd5ebfe-6509-4f5d-b686-d71499c4020d" providerId="ADAL" clId="{2EEF30FF-7D41-41CF-83DC-180B31E77A18}" dt="2024-05-31T11:14:58.796" v="2501" actId="6549"/>
          <ac:spMkLst>
            <pc:docMk/>
            <pc:sldMk cId="941768667" sldId="511"/>
            <ac:spMk id="16" creationId="{9102EBFA-51E8-BBE2-09FA-BA41BAA06CEB}"/>
          </ac:spMkLst>
        </pc:spChg>
        <pc:graphicFrameChg chg="del mod">
          <ac:chgData name="Garderen, M. van (Marten)" userId="fbd5ebfe-6509-4f5d-b686-d71499c4020d" providerId="ADAL" clId="{2EEF30FF-7D41-41CF-83DC-180B31E77A18}" dt="2024-05-28T15:36:40.529" v="1898" actId="478"/>
          <ac:graphicFrameMkLst>
            <pc:docMk/>
            <pc:sldMk cId="941768667" sldId="511"/>
            <ac:graphicFrameMk id="3" creationId="{EC4904A4-930B-2B80-0BB6-E3161BA6A173}"/>
          </ac:graphicFrameMkLst>
        </pc:graphicFrameChg>
        <pc:graphicFrameChg chg="del">
          <ac:chgData name="Garderen, M. van (Marten)" userId="fbd5ebfe-6509-4f5d-b686-d71499c4020d" providerId="ADAL" clId="{2EEF30FF-7D41-41CF-83DC-180B31E77A18}" dt="2024-05-28T15:36:38.037" v="1897" actId="478"/>
          <ac:graphicFrameMkLst>
            <pc:docMk/>
            <pc:sldMk cId="941768667" sldId="511"/>
            <ac:graphicFrameMk id="8" creationId="{E36F1ECA-FB2B-432A-9D51-E9D2816FC685}"/>
          </ac:graphicFrameMkLst>
        </pc:graphicFrameChg>
        <pc:graphicFrameChg chg="mod">
          <ac:chgData name="Garderen, M. van (Marten)" userId="fbd5ebfe-6509-4f5d-b686-d71499c4020d" providerId="ADAL" clId="{2EEF30FF-7D41-41CF-83DC-180B31E77A18}" dt="2024-05-31T10:39:18.480" v="2182" actId="1076"/>
          <ac:graphicFrameMkLst>
            <pc:docMk/>
            <pc:sldMk cId="941768667" sldId="511"/>
            <ac:graphicFrameMk id="11" creationId="{ACCCF355-0A63-4C37-98B2-C6F94599AEF8}"/>
          </ac:graphicFrameMkLst>
        </pc:graphicFrameChg>
      </pc:sldChg>
      <pc:sldChg chg="delSp modSp mod modNotesTx">
        <pc:chgData name="Garderen, M. van (Marten)" userId="fbd5ebfe-6509-4f5d-b686-d71499c4020d" providerId="ADAL" clId="{2EEF30FF-7D41-41CF-83DC-180B31E77A18}" dt="2024-06-03T10:39:00.771" v="2911" actId="6549"/>
        <pc:sldMkLst>
          <pc:docMk/>
          <pc:sldMk cId="2710687678" sldId="512"/>
        </pc:sldMkLst>
        <pc:spChg chg="del mod">
          <ac:chgData name="Garderen, M. van (Marten)" userId="fbd5ebfe-6509-4f5d-b686-d71499c4020d" providerId="ADAL" clId="{2EEF30FF-7D41-41CF-83DC-180B31E77A18}" dt="2024-05-28T10:19:26.980" v="722" actId="478"/>
          <ac:spMkLst>
            <pc:docMk/>
            <pc:sldMk cId="2710687678" sldId="512"/>
            <ac:spMk id="2" creationId="{D1D74A92-3C8F-C9F0-6C55-03D3C9EFDC25}"/>
          </ac:spMkLst>
        </pc:spChg>
        <pc:spChg chg="del">
          <ac:chgData name="Garderen, M. van (Marten)" userId="fbd5ebfe-6509-4f5d-b686-d71499c4020d" providerId="ADAL" clId="{2EEF30FF-7D41-41CF-83DC-180B31E77A18}" dt="2024-05-28T09:24:51.329" v="0" actId="478"/>
          <ac:spMkLst>
            <pc:docMk/>
            <pc:sldMk cId="2710687678" sldId="512"/>
            <ac:spMk id="4" creationId="{0EA9ED98-01BF-E9B5-77F0-9FEFC5D9E164}"/>
          </ac:spMkLst>
        </pc:spChg>
        <pc:spChg chg="mod">
          <ac:chgData name="Garderen, M. van (Marten)" userId="fbd5ebfe-6509-4f5d-b686-d71499c4020d" providerId="ADAL" clId="{2EEF30FF-7D41-41CF-83DC-180B31E77A18}" dt="2024-05-30T13:59:32.060" v="1973" actId="20577"/>
          <ac:spMkLst>
            <pc:docMk/>
            <pc:sldMk cId="2710687678" sldId="512"/>
            <ac:spMk id="8" creationId="{F8342DBB-6877-6633-5DEB-891FFC56A217}"/>
          </ac:spMkLst>
        </pc:spChg>
        <pc:picChg chg="del">
          <ac:chgData name="Garderen, M. van (Marten)" userId="fbd5ebfe-6509-4f5d-b686-d71499c4020d" providerId="ADAL" clId="{2EEF30FF-7D41-41CF-83DC-180B31E77A18}" dt="2024-05-28T09:24:52.311" v="1" actId="478"/>
          <ac:picMkLst>
            <pc:docMk/>
            <pc:sldMk cId="2710687678" sldId="512"/>
            <ac:picMk id="3" creationId="{14F1FDFB-7A5D-4DA6-8B60-02B967F322CD}"/>
          </ac:picMkLst>
        </pc:picChg>
      </pc:sldChg>
      <pc:sldMasterChg chg="modSldLayout">
        <pc:chgData name="Garderen, M. van (Marten)" userId="fbd5ebfe-6509-4f5d-b686-d71499c4020d" providerId="ADAL" clId="{2EEF30FF-7D41-41CF-83DC-180B31E77A18}" dt="2024-05-31T11:24:21.186" v="2813" actId="20577"/>
        <pc:sldMasterMkLst>
          <pc:docMk/>
          <pc:sldMasterMk cId="4239967618" sldId="2147483662"/>
        </pc:sldMasterMkLst>
        <pc:sldLayoutChg chg="modSp mod">
          <pc:chgData name="Garderen, M. van (Marten)" userId="fbd5ebfe-6509-4f5d-b686-d71499c4020d" providerId="ADAL" clId="{2EEF30FF-7D41-41CF-83DC-180B31E77A18}" dt="2024-05-31T11:24:21.186" v="2813" actId="20577"/>
          <pc:sldLayoutMkLst>
            <pc:docMk/>
            <pc:sldMasterMk cId="4239967618" sldId="2147483662"/>
            <pc:sldLayoutMk cId="1192537039" sldId="2147484013"/>
          </pc:sldLayoutMkLst>
          <pc:spChg chg="mod">
            <ac:chgData name="Garderen, M. van (Marten)" userId="fbd5ebfe-6509-4f5d-b686-d71499c4020d" providerId="ADAL" clId="{2EEF30FF-7D41-41CF-83DC-180B31E77A18}" dt="2024-05-31T11:24:21.186" v="2813" actId="20577"/>
            <ac:spMkLst>
              <pc:docMk/>
              <pc:sldMasterMk cId="4239967618" sldId="2147483662"/>
              <pc:sldLayoutMk cId="1192537039" sldId="2147484013"/>
              <ac:spMk id="10" creationId="{BB060487-5D48-4493-85E5-4D835FF9CAC9}"/>
            </ac:spMkLst>
          </pc:spChg>
        </pc:sldLayoutChg>
        <pc:sldLayoutChg chg="modSp mod">
          <pc:chgData name="Garderen, M. van (Marten)" userId="fbd5ebfe-6509-4f5d-b686-d71499c4020d" providerId="ADAL" clId="{2EEF30FF-7D41-41CF-83DC-180B31E77A18}" dt="2024-05-31T11:23:47.752" v="2802" actId="20577"/>
          <pc:sldLayoutMkLst>
            <pc:docMk/>
            <pc:sldMasterMk cId="4239967618" sldId="2147483662"/>
            <pc:sldLayoutMk cId="2892192298" sldId="2147484014"/>
          </pc:sldLayoutMkLst>
          <pc:spChg chg="mod">
            <ac:chgData name="Garderen, M. van (Marten)" userId="fbd5ebfe-6509-4f5d-b686-d71499c4020d" providerId="ADAL" clId="{2EEF30FF-7D41-41CF-83DC-180B31E77A18}" dt="2024-05-31T11:23:47.752" v="2802" actId="20577"/>
            <ac:spMkLst>
              <pc:docMk/>
              <pc:sldMasterMk cId="4239967618" sldId="2147483662"/>
              <pc:sldLayoutMk cId="2892192298" sldId="2147484014"/>
              <ac:spMk id="9" creationId="{815F8C57-1E98-474F-820B-D6AF37760B55}"/>
            </ac:spMkLst>
          </pc:spChg>
        </pc:sldLayoutChg>
      </pc:sldMasterChg>
    </pc:docChg>
  </pc:docChgLst>
  <pc:docChgLst>
    <pc:chgData name="Garderen, M. van (Marten)" userId="fbd5ebfe-6509-4f5d-b686-d71499c4020d" providerId="ADAL" clId="{C0144B6B-050D-4929-BF64-07799715C48E}"/>
    <pc:docChg chg="undo redo custSel addSld delSld modSld sldOrd">
      <pc:chgData name="Garderen, M. van (Marten)" userId="fbd5ebfe-6509-4f5d-b686-d71499c4020d" providerId="ADAL" clId="{C0144B6B-050D-4929-BF64-07799715C48E}" dt="2021-05-31T16:37:09.541" v="21792" actId="20577"/>
      <pc:docMkLst>
        <pc:docMk/>
      </pc:docMkLst>
      <pc:sldChg chg="addSp modSp mod">
        <pc:chgData name="Garderen, M. van (Marten)" userId="fbd5ebfe-6509-4f5d-b686-d71499c4020d" providerId="ADAL" clId="{C0144B6B-050D-4929-BF64-07799715C48E}" dt="2021-05-25T07:26:22.535" v="15831" actId="14100"/>
        <pc:sldMkLst>
          <pc:docMk/>
          <pc:sldMk cId="2759149883" sldId="260"/>
        </pc:sldMkLst>
        <pc:spChg chg="add mod">
          <ac:chgData name="Garderen, M. van (Marten)" userId="fbd5ebfe-6509-4f5d-b686-d71499c4020d" providerId="ADAL" clId="{C0144B6B-050D-4929-BF64-07799715C48E}" dt="2021-05-25T07:26:22.535" v="15831" actId="14100"/>
          <ac:spMkLst>
            <pc:docMk/>
            <pc:sldMk cId="2759149883" sldId="260"/>
            <ac:spMk id="2" creationId="{B4635E6B-3B08-4F95-B18D-933612A03FCD}"/>
          </ac:spMkLst>
        </pc:spChg>
        <pc:spChg chg="mod">
          <ac:chgData name="Garderen, M. van (Marten)" userId="fbd5ebfe-6509-4f5d-b686-d71499c4020d" providerId="ADAL" clId="{C0144B6B-050D-4929-BF64-07799715C48E}" dt="2021-05-21T09:02:09.067" v="13035" actId="20577"/>
          <ac:spMkLst>
            <pc:docMk/>
            <pc:sldMk cId="2759149883" sldId="260"/>
            <ac:spMk id="13" creationId="{1E50A52A-F2D4-4C75-BDC0-0E1F74FAFEEF}"/>
          </ac:spMkLst>
        </pc:spChg>
        <pc:spChg chg="mod">
          <ac:chgData name="Garderen, M. van (Marten)" userId="fbd5ebfe-6509-4f5d-b686-d71499c4020d" providerId="ADAL" clId="{C0144B6B-050D-4929-BF64-07799715C48E}" dt="2021-05-21T09:02:11.396" v="13040" actId="20577"/>
          <ac:spMkLst>
            <pc:docMk/>
            <pc:sldMk cId="2759149883" sldId="260"/>
            <ac:spMk id="16" creationId="{33675F39-EFE0-41D5-A2B7-4411629976A9}"/>
          </ac:spMkLst>
        </pc:spChg>
        <pc:picChg chg="mod">
          <ac:chgData name="Garderen, M. van (Marten)" userId="fbd5ebfe-6509-4f5d-b686-d71499c4020d" providerId="ADAL" clId="{C0144B6B-050D-4929-BF64-07799715C48E}" dt="2021-05-25T07:26:19.734" v="15830" actId="1076"/>
          <ac:picMkLst>
            <pc:docMk/>
            <pc:sldMk cId="2759149883" sldId="260"/>
            <ac:picMk id="17" creationId="{20B296B4-58FE-46E6-9164-2E151FEA443B}"/>
          </ac:picMkLst>
        </pc:picChg>
      </pc:sldChg>
      <pc:sldChg chg="addSp delSp modSp mod modNotesTx">
        <pc:chgData name="Garderen, M. van (Marten)" userId="fbd5ebfe-6509-4f5d-b686-d71499c4020d" providerId="ADAL" clId="{C0144B6B-050D-4929-BF64-07799715C48E}" dt="2021-05-31T14:34:44.304" v="21778" actId="20577"/>
        <pc:sldMkLst>
          <pc:docMk/>
          <pc:sldMk cId="2986351592" sldId="294"/>
        </pc:sldMkLst>
        <pc:spChg chg="add del mod">
          <ac:chgData name="Garderen, M. van (Marten)" userId="fbd5ebfe-6509-4f5d-b686-d71499c4020d" providerId="ADAL" clId="{C0144B6B-050D-4929-BF64-07799715C48E}" dt="2021-05-28T11:25:28.846" v="21742" actId="478"/>
          <ac:spMkLst>
            <pc:docMk/>
            <pc:sldMk cId="2986351592" sldId="294"/>
            <ac:spMk id="2" creationId="{A8F5711B-9B0C-415C-A777-265A72D0B4D4}"/>
          </ac:spMkLst>
        </pc:spChg>
        <pc:spChg chg="del mod">
          <ac:chgData name="Garderen, M. van (Marten)" userId="fbd5ebfe-6509-4f5d-b686-d71499c4020d" providerId="ADAL" clId="{C0144B6B-050D-4929-BF64-07799715C48E}" dt="2021-05-28T08:34:33.488" v="21041" actId="478"/>
          <ac:spMkLst>
            <pc:docMk/>
            <pc:sldMk cId="2986351592" sldId="294"/>
            <ac:spMk id="6" creationId="{3822E922-0750-4064-9416-7AA266C7AC55}"/>
          </ac:spMkLst>
        </pc:spChg>
        <pc:spChg chg="mod">
          <ac:chgData name="Garderen, M. van (Marten)" userId="fbd5ebfe-6509-4f5d-b686-d71499c4020d" providerId="ADAL" clId="{C0144B6B-050D-4929-BF64-07799715C48E}" dt="2021-05-31T14:34:44.304" v="21778" actId="20577"/>
          <ac:spMkLst>
            <pc:docMk/>
            <pc:sldMk cId="2986351592" sldId="294"/>
            <ac:spMk id="11" creationId="{21D3DBA8-9179-4186-9512-817448892D73}"/>
          </ac:spMkLst>
        </pc:spChg>
        <pc:spChg chg="mod">
          <ac:chgData name="Garderen, M. van (Marten)" userId="fbd5ebfe-6509-4f5d-b686-d71499c4020d" providerId="ADAL" clId="{C0144B6B-050D-4929-BF64-07799715C48E}" dt="2021-05-28T11:25:32.322" v="21743" actId="14100"/>
          <ac:spMkLst>
            <pc:docMk/>
            <pc:sldMk cId="2986351592" sldId="294"/>
            <ac:spMk id="12" creationId="{2352ED81-D4F7-4C3B-8404-842558F028F4}"/>
          </ac:spMkLst>
        </pc:spChg>
      </pc:sldChg>
      <pc:sldChg chg="addSp delSp modSp mod modNotesTx">
        <pc:chgData name="Garderen, M. van (Marten)" userId="fbd5ebfe-6509-4f5d-b686-d71499c4020d" providerId="ADAL" clId="{C0144B6B-050D-4929-BF64-07799715C48E}" dt="2021-05-27T10:06:25.317" v="20770" actId="6549"/>
        <pc:sldMkLst>
          <pc:docMk/>
          <pc:sldMk cId="2344328673" sldId="327"/>
        </pc:sldMkLst>
        <pc:spChg chg="mod">
          <ac:chgData name="Garderen, M. van (Marten)" userId="fbd5ebfe-6509-4f5d-b686-d71499c4020d" providerId="ADAL" clId="{C0144B6B-050D-4929-BF64-07799715C48E}" dt="2021-05-26T11:23:27.430" v="18697" actId="1076"/>
          <ac:spMkLst>
            <pc:docMk/>
            <pc:sldMk cId="2344328673" sldId="327"/>
            <ac:spMk id="7" creationId="{F0088B2D-90C7-4E16-B9CF-FDAA32E61541}"/>
          </ac:spMkLst>
        </pc:spChg>
        <pc:spChg chg="mod">
          <ac:chgData name="Garderen, M. van (Marten)" userId="fbd5ebfe-6509-4f5d-b686-d71499c4020d" providerId="ADAL" clId="{C0144B6B-050D-4929-BF64-07799715C48E}" dt="2021-05-26T11:23:43.551" v="18704" actId="1076"/>
          <ac:spMkLst>
            <pc:docMk/>
            <pc:sldMk cId="2344328673" sldId="327"/>
            <ac:spMk id="9" creationId="{C35770D6-9CDC-48F5-AE86-D313EF7BF4B0}"/>
          </ac:spMkLst>
        </pc:spChg>
        <pc:spChg chg="add mod">
          <ac:chgData name="Garderen, M. van (Marten)" userId="fbd5ebfe-6509-4f5d-b686-d71499c4020d" providerId="ADAL" clId="{C0144B6B-050D-4929-BF64-07799715C48E}" dt="2021-05-21T08:45:13.124" v="13002" actId="20577"/>
          <ac:spMkLst>
            <pc:docMk/>
            <pc:sldMk cId="2344328673" sldId="327"/>
            <ac:spMk id="10" creationId="{F684A76C-19A3-43EB-AC43-6AE7E9065A23}"/>
          </ac:spMkLst>
        </pc:spChg>
        <pc:graphicFrameChg chg="mod modGraphic">
          <ac:chgData name="Garderen, M. van (Marten)" userId="fbd5ebfe-6509-4f5d-b686-d71499c4020d" providerId="ADAL" clId="{C0144B6B-050D-4929-BF64-07799715C48E}" dt="2021-05-26T11:23:36.424" v="18703" actId="20577"/>
          <ac:graphicFrameMkLst>
            <pc:docMk/>
            <pc:sldMk cId="2344328673" sldId="327"/>
            <ac:graphicFrameMk id="17" creationId="{760712DC-BCCF-4BD2-AEA0-16A9118AD356}"/>
          </ac:graphicFrameMkLst>
        </pc:graphicFrameChg>
        <pc:picChg chg="mod">
          <ac:chgData name="Garderen, M. van (Marten)" userId="fbd5ebfe-6509-4f5d-b686-d71499c4020d" providerId="ADAL" clId="{C0144B6B-050D-4929-BF64-07799715C48E}" dt="2021-05-21T08:44:58.594" v="12991" actId="1076"/>
          <ac:picMkLst>
            <pc:docMk/>
            <pc:sldMk cId="2344328673" sldId="327"/>
            <ac:picMk id="2" creationId="{66F0AB7F-8E3B-41CE-A334-8AB4C38C93FB}"/>
          </ac:picMkLst>
        </pc:picChg>
        <pc:picChg chg="mod">
          <ac:chgData name="Garderen, M. van (Marten)" userId="fbd5ebfe-6509-4f5d-b686-d71499c4020d" providerId="ADAL" clId="{C0144B6B-050D-4929-BF64-07799715C48E}" dt="2021-05-21T08:45:02.791" v="12992" actId="1076"/>
          <ac:picMkLst>
            <pc:docMk/>
            <pc:sldMk cId="2344328673" sldId="327"/>
            <ac:picMk id="3" creationId="{6CC7105B-FDFE-4D0E-AA30-0F57EF09955F}"/>
          </ac:picMkLst>
        </pc:picChg>
        <pc:picChg chg="del">
          <ac:chgData name="Garderen, M. van (Marten)" userId="fbd5ebfe-6509-4f5d-b686-d71499c4020d" providerId="ADAL" clId="{C0144B6B-050D-4929-BF64-07799715C48E}" dt="2021-05-21T08:44:55.976" v="12990" actId="478"/>
          <ac:picMkLst>
            <pc:docMk/>
            <pc:sldMk cId="2344328673" sldId="327"/>
            <ac:picMk id="4" creationId="{24F7464E-2161-404C-8057-A43C3B8F17F1}"/>
          </ac:picMkLst>
        </pc:picChg>
      </pc:sldChg>
      <pc:sldChg chg="modSp mod modNotesTx">
        <pc:chgData name="Garderen, M. van (Marten)" userId="fbd5ebfe-6509-4f5d-b686-d71499c4020d" providerId="ADAL" clId="{C0144B6B-050D-4929-BF64-07799715C48E}" dt="2021-05-27T10:06:07.643" v="20768" actId="20577"/>
        <pc:sldMkLst>
          <pc:docMk/>
          <pc:sldMk cId="3236782278" sldId="341"/>
        </pc:sldMkLst>
        <pc:spChg chg="mod">
          <ac:chgData name="Garderen, M. van (Marten)" userId="fbd5ebfe-6509-4f5d-b686-d71499c4020d" providerId="ADAL" clId="{C0144B6B-050D-4929-BF64-07799715C48E}" dt="2021-05-26T13:27:32.870" v="20448" actId="13926"/>
          <ac:spMkLst>
            <pc:docMk/>
            <pc:sldMk cId="3236782278" sldId="341"/>
            <ac:spMk id="11" creationId="{2CB1DD76-ADD3-432F-89BB-2847A6F950CF}"/>
          </ac:spMkLst>
        </pc:spChg>
        <pc:spChg chg="mod">
          <ac:chgData name="Garderen, M. van (Marten)" userId="fbd5ebfe-6509-4f5d-b686-d71499c4020d" providerId="ADAL" clId="{C0144B6B-050D-4929-BF64-07799715C48E}" dt="2021-05-26T15:24:07.977" v="20460" actId="1076"/>
          <ac:spMkLst>
            <pc:docMk/>
            <pc:sldMk cId="3236782278" sldId="341"/>
            <ac:spMk id="21" creationId="{950CF2EC-D54C-40FF-A4B5-299B9C54DDC4}"/>
          </ac:spMkLst>
        </pc:spChg>
        <pc:spChg chg="mod">
          <ac:chgData name="Garderen, M. van (Marten)" userId="fbd5ebfe-6509-4f5d-b686-d71499c4020d" providerId="ADAL" clId="{C0144B6B-050D-4929-BF64-07799715C48E}" dt="2021-05-26T15:25:04.878" v="20486" actId="1076"/>
          <ac:spMkLst>
            <pc:docMk/>
            <pc:sldMk cId="3236782278" sldId="341"/>
            <ac:spMk id="22" creationId="{F96FF8AD-D3C5-4802-BC19-BFFDE59643FD}"/>
          </ac:spMkLst>
        </pc:spChg>
        <pc:spChg chg="mod">
          <ac:chgData name="Garderen, M. van (Marten)" userId="fbd5ebfe-6509-4f5d-b686-d71499c4020d" providerId="ADAL" clId="{C0144B6B-050D-4929-BF64-07799715C48E}" dt="2021-05-26T15:24:07.607" v="20459" actId="1076"/>
          <ac:spMkLst>
            <pc:docMk/>
            <pc:sldMk cId="3236782278" sldId="341"/>
            <ac:spMk id="23" creationId="{2305A031-72F9-48DC-ACFF-3B64F52FA8A7}"/>
          </ac:spMkLst>
        </pc:spChg>
        <pc:spChg chg="mod">
          <ac:chgData name="Garderen, M. van (Marten)" userId="fbd5ebfe-6509-4f5d-b686-d71499c4020d" providerId="ADAL" clId="{C0144B6B-050D-4929-BF64-07799715C48E}" dt="2021-05-26T15:24:28.694" v="20471" actId="1076"/>
          <ac:spMkLst>
            <pc:docMk/>
            <pc:sldMk cId="3236782278" sldId="341"/>
            <ac:spMk id="25" creationId="{5A097930-C52A-42DB-AC0F-0BA0C29F2DF4}"/>
          </ac:spMkLst>
        </pc:spChg>
        <pc:spChg chg="mod">
          <ac:chgData name="Garderen, M. van (Marten)" userId="fbd5ebfe-6509-4f5d-b686-d71499c4020d" providerId="ADAL" clId="{C0144B6B-050D-4929-BF64-07799715C48E}" dt="2021-05-26T15:24:42.733" v="20478" actId="1076"/>
          <ac:spMkLst>
            <pc:docMk/>
            <pc:sldMk cId="3236782278" sldId="341"/>
            <ac:spMk id="27" creationId="{B78A97F2-81BA-4860-8354-248D55D901C9}"/>
          </ac:spMkLst>
        </pc:spChg>
        <pc:graphicFrameChg chg="mod modGraphic">
          <ac:chgData name="Garderen, M. van (Marten)" userId="fbd5ebfe-6509-4f5d-b686-d71499c4020d" providerId="ADAL" clId="{C0144B6B-050D-4929-BF64-07799715C48E}" dt="2021-05-26T15:24:58.275" v="20485" actId="20577"/>
          <ac:graphicFrameMkLst>
            <pc:docMk/>
            <pc:sldMk cId="3236782278" sldId="341"/>
            <ac:graphicFrameMk id="13" creationId="{DB237D68-AFD8-4A34-BC34-39180B6FC6DE}"/>
          </ac:graphicFrameMkLst>
        </pc:graphicFrameChg>
      </pc:sldChg>
      <pc:sldChg chg="addSp modSp mod modNotesTx">
        <pc:chgData name="Garderen, M. van (Marten)" userId="fbd5ebfe-6509-4f5d-b686-d71499c4020d" providerId="ADAL" clId="{C0144B6B-050D-4929-BF64-07799715C48E}" dt="2021-05-31T16:37:09.541" v="21792" actId="20577"/>
        <pc:sldMkLst>
          <pc:docMk/>
          <pc:sldMk cId="1128348294" sldId="489"/>
        </pc:sldMkLst>
        <pc:spChg chg="add mod">
          <ac:chgData name="Garderen, M. van (Marten)" userId="fbd5ebfe-6509-4f5d-b686-d71499c4020d" providerId="ADAL" clId="{C0144B6B-050D-4929-BF64-07799715C48E}" dt="2021-05-31T16:37:09.541" v="21792" actId="20577"/>
          <ac:spMkLst>
            <pc:docMk/>
            <pc:sldMk cId="1128348294" sldId="489"/>
            <ac:spMk id="2" creationId="{28EC62F8-90D9-4702-8D2E-07E441AD84F1}"/>
          </ac:spMkLst>
        </pc:spChg>
        <pc:spChg chg="mod">
          <ac:chgData name="Garderen, M. van (Marten)" userId="fbd5ebfe-6509-4f5d-b686-d71499c4020d" providerId="ADAL" clId="{C0144B6B-050D-4929-BF64-07799715C48E}" dt="2021-05-19T16:16:40.056" v="3541" actId="6549"/>
          <ac:spMkLst>
            <pc:docMk/>
            <pc:sldMk cId="1128348294" sldId="489"/>
            <ac:spMk id="46" creationId="{5E184D92-D964-4AA0-BA30-F7787F0069DC}"/>
          </ac:spMkLst>
        </pc:spChg>
        <pc:spChg chg="mod">
          <ac:chgData name="Garderen, M. van (Marten)" userId="fbd5ebfe-6509-4f5d-b686-d71499c4020d" providerId="ADAL" clId="{C0144B6B-050D-4929-BF64-07799715C48E}" dt="2021-05-31T14:16:12.975" v="21748" actId="14100"/>
          <ac:spMkLst>
            <pc:docMk/>
            <pc:sldMk cId="1128348294" sldId="489"/>
            <ac:spMk id="47" creationId="{4849D5DD-273A-4BB9-848E-6709BF8FAA72}"/>
          </ac:spMkLst>
        </pc:spChg>
        <pc:graphicFrameChg chg="modGraphic">
          <ac:chgData name="Garderen, M. van (Marten)" userId="fbd5ebfe-6509-4f5d-b686-d71499c4020d" providerId="ADAL" clId="{C0144B6B-050D-4929-BF64-07799715C48E}" dt="2021-05-19T16:16:50.005" v="3546" actId="20577"/>
          <ac:graphicFrameMkLst>
            <pc:docMk/>
            <pc:sldMk cId="1128348294" sldId="489"/>
            <ac:graphicFrameMk id="48" creationId="{FA46665F-D116-4D8B-B4A3-DEEC0412BE2A}"/>
          </ac:graphicFrameMkLst>
        </pc:graphicFrameChg>
        <pc:graphicFrameChg chg="modGraphic">
          <ac:chgData name="Garderen, M. van (Marten)" userId="fbd5ebfe-6509-4f5d-b686-d71499c4020d" providerId="ADAL" clId="{C0144B6B-050D-4929-BF64-07799715C48E}" dt="2021-05-26T15:39:01.636" v="20697" actId="20577"/>
          <ac:graphicFrameMkLst>
            <pc:docMk/>
            <pc:sldMk cId="1128348294" sldId="489"/>
            <ac:graphicFrameMk id="49" creationId="{172C2930-52C7-4AAA-921E-0C8084235A16}"/>
          </ac:graphicFrameMkLst>
        </pc:graphicFrameChg>
        <pc:graphicFrameChg chg="modGraphic">
          <ac:chgData name="Garderen, M. van (Marten)" userId="fbd5ebfe-6509-4f5d-b686-d71499c4020d" providerId="ADAL" clId="{C0144B6B-050D-4929-BF64-07799715C48E}" dt="2021-05-20T11:38:12.969" v="10168" actId="20577"/>
          <ac:graphicFrameMkLst>
            <pc:docMk/>
            <pc:sldMk cId="1128348294" sldId="489"/>
            <ac:graphicFrameMk id="50" creationId="{144D8BFD-E2F1-4EA2-8FF8-BB6D5F27FACA}"/>
          </ac:graphicFrameMkLst>
        </pc:graphicFrameChg>
      </pc:sldChg>
      <pc:sldChg chg="addSp delSp modSp mod modNotesTx">
        <pc:chgData name="Garderen, M. van (Marten)" userId="fbd5ebfe-6509-4f5d-b686-d71499c4020d" providerId="ADAL" clId="{C0144B6B-050D-4929-BF64-07799715C48E}" dt="2021-05-27T10:06:36.449" v="20771" actId="6549"/>
        <pc:sldMkLst>
          <pc:docMk/>
          <pc:sldMk cId="2838728768" sldId="492"/>
        </pc:sldMkLst>
        <pc:spChg chg="add mod">
          <ac:chgData name="Garderen, M. van (Marten)" userId="fbd5ebfe-6509-4f5d-b686-d71499c4020d" providerId="ADAL" clId="{C0144B6B-050D-4929-BF64-07799715C48E}" dt="2021-05-21T13:16:52.577" v="13688" actId="1076"/>
          <ac:spMkLst>
            <pc:docMk/>
            <pc:sldMk cId="2838728768" sldId="492"/>
            <ac:spMk id="2" creationId="{A0BEB92D-80B4-480A-8B64-69540704533B}"/>
          </ac:spMkLst>
        </pc:spChg>
        <pc:spChg chg="del">
          <ac:chgData name="Garderen, M. van (Marten)" userId="fbd5ebfe-6509-4f5d-b686-d71499c4020d" providerId="ADAL" clId="{C0144B6B-050D-4929-BF64-07799715C48E}" dt="2021-05-19T15:36:04.830" v="2389" actId="478"/>
          <ac:spMkLst>
            <pc:docMk/>
            <pc:sldMk cId="2838728768" sldId="492"/>
            <ac:spMk id="2" creationId="{C5B6071A-F1EC-43D9-89B8-9E35436954C4}"/>
          </ac:spMkLst>
        </pc:spChg>
        <pc:spChg chg="mod">
          <ac:chgData name="Garderen, M. van (Marten)" userId="fbd5ebfe-6509-4f5d-b686-d71499c4020d" providerId="ADAL" clId="{C0144B6B-050D-4929-BF64-07799715C48E}" dt="2021-05-26T10:22:09.743" v="18255" actId="20577"/>
          <ac:spMkLst>
            <pc:docMk/>
            <pc:sldMk cId="2838728768" sldId="492"/>
            <ac:spMk id="4" creationId="{4ECC5845-35AD-473A-A079-9765D09BAE5E}"/>
          </ac:spMkLst>
        </pc:spChg>
        <pc:spChg chg="mod">
          <ac:chgData name="Garderen, M. van (Marten)" userId="fbd5ebfe-6509-4f5d-b686-d71499c4020d" providerId="ADAL" clId="{C0144B6B-050D-4929-BF64-07799715C48E}" dt="2021-05-26T10:24:44.173" v="18348" actId="20577"/>
          <ac:spMkLst>
            <pc:docMk/>
            <pc:sldMk cId="2838728768" sldId="492"/>
            <ac:spMk id="5" creationId="{51F1E629-A706-4673-80E7-4F876D4B6B0A}"/>
          </ac:spMkLst>
        </pc:spChg>
        <pc:spChg chg="mod">
          <ac:chgData name="Garderen, M. van (Marten)" userId="fbd5ebfe-6509-4f5d-b686-d71499c4020d" providerId="ADAL" clId="{C0144B6B-050D-4929-BF64-07799715C48E}" dt="2021-05-26T10:26:31.126" v="18445" actId="14100"/>
          <ac:spMkLst>
            <pc:docMk/>
            <pc:sldMk cId="2838728768" sldId="492"/>
            <ac:spMk id="7" creationId="{88A0633D-0F1B-484D-8833-6F7F6F8B6D8B}"/>
          </ac:spMkLst>
        </pc:spChg>
        <pc:spChg chg="del">
          <ac:chgData name="Garderen, M. van (Marten)" userId="fbd5ebfe-6509-4f5d-b686-d71499c4020d" providerId="ADAL" clId="{C0144B6B-050D-4929-BF64-07799715C48E}" dt="2021-05-19T17:45:17.869" v="5168" actId="478"/>
          <ac:spMkLst>
            <pc:docMk/>
            <pc:sldMk cId="2838728768" sldId="492"/>
            <ac:spMk id="8" creationId="{46E934EF-C343-4A88-AA2B-AC965F923615}"/>
          </ac:spMkLst>
        </pc:spChg>
        <pc:spChg chg="mod">
          <ac:chgData name="Garderen, M. van (Marten)" userId="fbd5ebfe-6509-4f5d-b686-d71499c4020d" providerId="ADAL" clId="{C0144B6B-050D-4929-BF64-07799715C48E}" dt="2021-05-26T11:08:45.233" v="18618" actId="20577"/>
          <ac:spMkLst>
            <pc:docMk/>
            <pc:sldMk cId="2838728768" sldId="492"/>
            <ac:spMk id="30" creationId="{19ABB870-01AA-4CE6-98B9-B520258E41FD}"/>
          </ac:spMkLst>
        </pc:spChg>
        <pc:graphicFrameChg chg="mod">
          <ac:chgData name="Garderen, M. van (Marten)" userId="fbd5ebfe-6509-4f5d-b686-d71499c4020d" providerId="ADAL" clId="{C0144B6B-050D-4929-BF64-07799715C48E}" dt="2021-05-27T08:00:12.677" v="20761" actId="1076"/>
          <ac:graphicFrameMkLst>
            <pc:docMk/>
            <pc:sldMk cId="2838728768" sldId="492"/>
            <ac:graphicFrameMk id="15" creationId="{09336182-4C72-449B-9E2A-34AC14704A5E}"/>
          </ac:graphicFrameMkLst>
        </pc:graphicFrameChg>
        <pc:picChg chg="mod">
          <ac:chgData name="Garderen, M. van (Marten)" userId="fbd5ebfe-6509-4f5d-b686-d71499c4020d" providerId="ADAL" clId="{C0144B6B-050D-4929-BF64-07799715C48E}" dt="2021-05-25T12:53:44.940" v="16981" actId="1076"/>
          <ac:picMkLst>
            <pc:docMk/>
            <pc:sldMk cId="2838728768" sldId="492"/>
            <ac:picMk id="3" creationId="{09750F3B-C0A5-4D5B-B2B6-316AB759057F}"/>
          </ac:picMkLst>
        </pc:picChg>
        <pc:picChg chg="del mod">
          <ac:chgData name="Garderen, M. van (Marten)" userId="fbd5ebfe-6509-4f5d-b686-d71499c4020d" providerId="ADAL" clId="{C0144B6B-050D-4929-BF64-07799715C48E}" dt="2021-05-19T15:35:56.999" v="2388" actId="478"/>
          <ac:picMkLst>
            <pc:docMk/>
            <pc:sldMk cId="2838728768" sldId="492"/>
            <ac:picMk id="6" creationId="{D7E8C873-3C51-4539-8E25-10EAD00B99C9}"/>
          </ac:picMkLst>
        </pc:picChg>
        <pc:picChg chg="del mod">
          <ac:chgData name="Garderen, M. van (Marten)" userId="fbd5ebfe-6509-4f5d-b686-d71499c4020d" providerId="ADAL" clId="{C0144B6B-050D-4929-BF64-07799715C48E}" dt="2021-05-19T15:36:14.469" v="2391" actId="478"/>
          <ac:picMkLst>
            <pc:docMk/>
            <pc:sldMk cId="2838728768" sldId="492"/>
            <ac:picMk id="9" creationId="{539F73EE-D315-4B78-820E-174786ACCDCB}"/>
          </ac:picMkLst>
        </pc:picChg>
        <pc:picChg chg="del">
          <ac:chgData name="Garderen, M. van (Marten)" userId="fbd5ebfe-6509-4f5d-b686-d71499c4020d" providerId="ADAL" clId="{C0144B6B-050D-4929-BF64-07799715C48E}" dt="2021-05-25T13:21:49.816" v="16984" actId="478"/>
          <ac:picMkLst>
            <pc:docMk/>
            <pc:sldMk cId="2838728768" sldId="492"/>
            <ac:picMk id="2050" creationId="{E471AC39-1B31-47DF-A7C3-332B70CBCD5B}"/>
          </ac:picMkLst>
        </pc:picChg>
        <pc:picChg chg="mod">
          <ac:chgData name="Garderen, M. van (Marten)" userId="fbd5ebfe-6509-4f5d-b686-d71499c4020d" providerId="ADAL" clId="{C0144B6B-050D-4929-BF64-07799715C48E}" dt="2021-05-25T13:15:04.033" v="16983" actId="1076"/>
          <ac:picMkLst>
            <pc:docMk/>
            <pc:sldMk cId="2838728768" sldId="492"/>
            <ac:picMk id="2052" creationId="{8080A169-0F27-428F-A522-0AF8D1FD614C}"/>
          </ac:picMkLst>
        </pc:picChg>
      </pc:sldChg>
      <pc:sldChg chg="modSp mod">
        <pc:chgData name="Garderen, M. van (Marten)" userId="fbd5ebfe-6509-4f5d-b686-d71499c4020d" providerId="ADAL" clId="{C0144B6B-050D-4929-BF64-07799715C48E}" dt="2021-05-26T11:24:08.040" v="18711" actId="1076"/>
        <pc:sldMkLst>
          <pc:docMk/>
          <pc:sldMk cId="3506294887" sldId="497"/>
        </pc:sldMkLst>
        <pc:spChg chg="mod">
          <ac:chgData name="Garderen, M. van (Marten)" userId="fbd5ebfe-6509-4f5d-b686-d71499c4020d" providerId="ADAL" clId="{C0144B6B-050D-4929-BF64-07799715C48E}" dt="2021-05-26T11:24:08.040" v="18711" actId="1076"/>
          <ac:spMkLst>
            <pc:docMk/>
            <pc:sldMk cId="3506294887" sldId="497"/>
            <ac:spMk id="7" creationId="{E9AC9658-016A-4B7B-ACBE-75E05D29DC61}"/>
          </ac:spMkLst>
        </pc:spChg>
        <pc:graphicFrameChg chg="mod modGraphic">
          <ac:chgData name="Garderen, M. van (Marten)" userId="fbd5ebfe-6509-4f5d-b686-d71499c4020d" providerId="ADAL" clId="{C0144B6B-050D-4929-BF64-07799715C48E}" dt="2021-05-26T11:23:57.936" v="18710" actId="20577"/>
          <ac:graphicFrameMkLst>
            <pc:docMk/>
            <pc:sldMk cId="3506294887" sldId="497"/>
            <ac:graphicFrameMk id="17" creationId="{760712DC-BCCF-4BD2-AEA0-16A9118AD356}"/>
          </ac:graphicFrameMkLst>
        </pc:graphicFrameChg>
      </pc:sldChg>
      <pc:sldChg chg="delSp modSp mod modNotesTx">
        <pc:chgData name="Garderen, M. van (Marten)" userId="fbd5ebfe-6509-4f5d-b686-d71499c4020d" providerId="ADAL" clId="{C0144B6B-050D-4929-BF64-07799715C48E}" dt="2021-05-27T10:06:59.235" v="20775" actId="6549"/>
        <pc:sldMkLst>
          <pc:docMk/>
          <pc:sldMk cId="1039385340" sldId="503"/>
        </pc:sldMkLst>
        <pc:spChg chg="mod">
          <ac:chgData name="Garderen, M. van (Marten)" userId="fbd5ebfe-6509-4f5d-b686-d71499c4020d" providerId="ADAL" clId="{C0144B6B-050D-4929-BF64-07799715C48E}" dt="2021-05-26T11:11:16.907" v="18686" actId="20577"/>
          <ac:spMkLst>
            <pc:docMk/>
            <pc:sldMk cId="1039385340" sldId="503"/>
            <ac:spMk id="4" creationId="{4ECC5845-35AD-473A-A079-9765D09BAE5E}"/>
          </ac:spMkLst>
        </pc:spChg>
        <pc:spChg chg="mod">
          <ac:chgData name="Garderen, M. van (Marten)" userId="fbd5ebfe-6509-4f5d-b686-d71499c4020d" providerId="ADAL" clId="{C0144B6B-050D-4929-BF64-07799715C48E}" dt="2021-05-26T10:31:44.559" v="18515" actId="20577"/>
          <ac:spMkLst>
            <pc:docMk/>
            <pc:sldMk cId="1039385340" sldId="503"/>
            <ac:spMk id="5" creationId="{51F1E629-A706-4673-80E7-4F876D4B6B0A}"/>
          </ac:spMkLst>
        </pc:spChg>
        <pc:spChg chg="del mod">
          <ac:chgData name="Garderen, M. van (Marten)" userId="fbd5ebfe-6509-4f5d-b686-d71499c4020d" providerId="ADAL" clId="{C0144B6B-050D-4929-BF64-07799715C48E}" dt="2021-05-19T16:39:42.697" v="3898" actId="478"/>
          <ac:spMkLst>
            <pc:docMk/>
            <pc:sldMk cId="1039385340" sldId="503"/>
            <ac:spMk id="6" creationId="{96B4ED55-1AC4-4E8D-A783-80BC28521E1E}"/>
          </ac:spMkLst>
        </pc:spChg>
        <pc:spChg chg="mod">
          <ac:chgData name="Garderen, M. van (Marten)" userId="fbd5ebfe-6509-4f5d-b686-d71499c4020d" providerId="ADAL" clId="{C0144B6B-050D-4929-BF64-07799715C48E}" dt="2021-05-26T10:32:19.639" v="18523" actId="20577"/>
          <ac:spMkLst>
            <pc:docMk/>
            <pc:sldMk cId="1039385340" sldId="503"/>
            <ac:spMk id="7" creationId="{88A0633D-0F1B-484D-8833-6F7F6F8B6D8B}"/>
          </ac:spMkLst>
        </pc:spChg>
        <pc:spChg chg="del">
          <ac:chgData name="Garderen, M. van (Marten)" userId="fbd5ebfe-6509-4f5d-b686-d71499c4020d" providerId="ADAL" clId="{C0144B6B-050D-4929-BF64-07799715C48E}" dt="2021-05-19T14:16:09.534" v="1044" actId="478"/>
          <ac:spMkLst>
            <pc:docMk/>
            <pc:sldMk cId="1039385340" sldId="503"/>
            <ac:spMk id="8" creationId="{0AA4C7EB-6B93-4428-955B-85EFA0DB3A74}"/>
          </ac:spMkLst>
        </pc:spChg>
        <pc:spChg chg="del">
          <ac:chgData name="Garderen, M. van (Marten)" userId="fbd5ebfe-6509-4f5d-b686-d71499c4020d" providerId="ADAL" clId="{C0144B6B-050D-4929-BF64-07799715C48E}" dt="2021-05-19T14:16:11.582" v="1045" actId="478"/>
          <ac:spMkLst>
            <pc:docMk/>
            <pc:sldMk cId="1039385340" sldId="503"/>
            <ac:spMk id="9" creationId="{67300EC0-FE17-4C62-AFAF-56EFD7F725A0}"/>
          </ac:spMkLst>
        </pc:spChg>
        <pc:spChg chg="del mod">
          <ac:chgData name="Garderen, M. van (Marten)" userId="fbd5ebfe-6509-4f5d-b686-d71499c4020d" providerId="ADAL" clId="{C0144B6B-050D-4929-BF64-07799715C48E}" dt="2021-05-19T16:39:39.094" v="3897" actId="478"/>
          <ac:spMkLst>
            <pc:docMk/>
            <pc:sldMk cId="1039385340" sldId="503"/>
            <ac:spMk id="10" creationId="{FC6204DD-5E29-4E60-B11E-8F1517C66A29}"/>
          </ac:spMkLst>
        </pc:spChg>
        <pc:spChg chg="mod">
          <ac:chgData name="Garderen, M. van (Marten)" userId="fbd5ebfe-6509-4f5d-b686-d71499c4020d" providerId="ADAL" clId="{C0144B6B-050D-4929-BF64-07799715C48E}" dt="2021-05-26T10:31:59.131" v="18520" actId="20577"/>
          <ac:spMkLst>
            <pc:docMk/>
            <pc:sldMk cId="1039385340" sldId="503"/>
            <ac:spMk id="14" creationId="{0002CF14-80D1-4993-92B3-6975FFA111D9}"/>
          </ac:spMkLst>
        </pc:spChg>
        <pc:spChg chg="del mod">
          <ac:chgData name="Garderen, M. van (Marten)" userId="fbd5ebfe-6509-4f5d-b686-d71499c4020d" providerId="ADAL" clId="{C0144B6B-050D-4929-BF64-07799715C48E}" dt="2021-05-19T16:39:26.540" v="3894" actId="478"/>
          <ac:spMkLst>
            <pc:docMk/>
            <pc:sldMk cId="1039385340" sldId="503"/>
            <ac:spMk id="15" creationId="{A3DE5B2C-EF90-4AAF-B1A9-8D130B19C07A}"/>
          </ac:spMkLst>
        </pc:spChg>
        <pc:spChg chg="del">
          <ac:chgData name="Garderen, M. van (Marten)" userId="fbd5ebfe-6509-4f5d-b686-d71499c4020d" providerId="ADAL" clId="{C0144B6B-050D-4929-BF64-07799715C48E}" dt="2021-05-19T14:16:03.463" v="1042" actId="478"/>
          <ac:spMkLst>
            <pc:docMk/>
            <pc:sldMk cId="1039385340" sldId="503"/>
            <ac:spMk id="16" creationId="{B2734CA4-B2AE-4254-86A4-3768BFF3687F}"/>
          </ac:spMkLst>
        </pc:spChg>
        <pc:spChg chg="mod">
          <ac:chgData name="Garderen, M. van (Marten)" userId="fbd5ebfe-6509-4f5d-b686-d71499c4020d" providerId="ADAL" clId="{C0144B6B-050D-4929-BF64-07799715C48E}" dt="2021-05-19T15:39:24.112" v="2411" actId="20577"/>
          <ac:spMkLst>
            <pc:docMk/>
            <pc:sldMk cId="1039385340" sldId="503"/>
            <ac:spMk id="30" creationId="{19ABB870-01AA-4CE6-98B9-B520258E41FD}"/>
          </ac:spMkLst>
        </pc:spChg>
        <pc:graphicFrameChg chg="del">
          <ac:chgData name="Garderen, M. van (Marten)" userId="fbd5ebfe-6509-4f5d-b686-d71499c4020d" providerId="ADAL" clId="{C0144B6B-050D-4929-BF64-07799715C48E}" dt="2021-05-19T14:17:08.332" v="1046" actId="478"/>
          <ac:graphicFrameMkLst>
            <pc:docMk/>
            <pc:sldMk cId="1039385340" sldId="503"/>
            <ac:graphicFrameMk id="18" creationId="{52C7C2A2-9D92-437A-BC05-67E8960D5171}"/>
          </ac:graphicFrameMkLst>
        </pc:graphicFrameChg>
        <pc:graphicFrameChg chg="mod">
          <ac:chgData name="Garderen, M. van (Marten)" userId="fbd5ebfe-6509-4f5d-b686-d71499c4020d" providerId="ADAL" clId="{C0144B6B-050D-4929-BF64-07799715C48E}" dt="2021-05-19T14:17:11.444" v="1047" actId="1076"/>
          <ac:graphicFrameMkLst>
            <pc:docMk/>
            <pc:sldMk cId="1039385340" sldId="503"/>
            <ac:graphicFrameMk id="19" creationId="{A67F8E9C-4CA8-48A7-A52C-E0192A01B4C3}"/>
          </ac:graphicFrameMkLst>
        </pc:graphicFrameChg>
        <pc:picChg chg="del mod">
          <ac:chgData name="Garderen, M. van (Marten)" userId="fbd5ebfe-6509-4f5d-b686-d71499c4020d" providerId="ADAL" clId="{C0144B6B-050D-4929-BF64-07799715C48E}" dt="2021-05-19T15:35:24.471" v="2386" actId="478"/>
          <ac:picMkLst>
            <pc:docMk/>
            <pc:sldMk cId="1039385340" sldId="503"/>
            <ac:picMk id="2" creationId="{D2850C1A-73B8-4C65-BECA-24A69B9ED2CA}"/>
          </ac:picMkLst>
        </pc:picChg>
        <pc:picChg chg="del">
          <ac:chgData name="Garderen, M. van (Marten)" userId="fbd5ebfe-6509-4f5d-b686-d71499c4020d" providerId="ADAL" clId="{C0144B6B-050D-4929-BF64-07799715C48E}" dt="2021-05-19T14:16:07.262" v="1043" actId="478"/>
          <ac:picMkLst>
            <pc:docMk/>
            <pc:sldMk cId="1039385340" sldId="503"/>
            <ac:picMk id="3" creationId="{555750E2-AEF4-4588-85F7-3DF6EC202E05}"/>
          </ac:picMkLst>
        </pc:picChg>
      </pc:sldChg>
      <pc:sldChg chg="addSp delSp modSp mod modNotesTx">
        <pc:chgData name="Garderen, M. van (Marten)" userId="fbd5ebfe-6509-4f5d-b686-d71499c4020d" providerId="ADAL" clId="{C0144B6B-050D-4929-BF64-07799715C48E}" dt="2021-05-28T11:07:11.174" v="21357" actId="14100"/>
        <pc:sldMkLst>
          <pc:docMk/>
          <pc:sldMk cId="1613898263" sldId="504"/>
        </pc:sldMkLst>
        <pc:spChg chg="mod">
          <ac:chgData name="Garderen, M. van (Marten)" userId="fbd5ebfe-6509-4f5d-b686-d71499c4020d" providerId="ADAL" clId="{C0144B6B-050D-4929-BF64-07799715C48E}" dt="2021-05-26T11:34:04.036" v="18734" actId="108"/>
          <ac:spMkLst>
            <pc:docMk/>
            <pc:sldMk cId="1613898263" sldId="504"/>
            <ac:spMk id="4" creationId="{4ECC5845-35AD-473A-A079-9765D09BAE5E}"/>
          </ac:spMkLst>
        </pc:spChg>
        <pc:spChg chg="mod">
          <ac:chgData name="Garderen, M. van (Marten)" userId="fbd5ebfe-6509-4f5d-b686-d71499c4020d" providerId="ADAL" clId="{C0144B6B-050D-4929-BF64-07799715C48E}" dt="2021-05-28T11:07:11.174" v="21357" actId="14100"/>
          <ac:spMkLst>
            <pc:docMk/>
            <pc:sldMk cId="1613898263" sldId="504"/>
            <ac:spMk id="5" creationId="{51F1E629-A706-4673-80E7-4F876D4B6B0A}"/>
          </ac:spMkLst>
        </pc:spChg>
        <pc:spChg chg="del">
          <ac:chgData name="Garderen, M. van (Marten)" userId="fbd5ebfe-6509-4f5d-b686-d71499c4020d" providerId="ADAL" clId="{C0144B6B-050D-4929-BF64-07799715C48E}" dt="2021-05-21T13:23:38.091" v="13985" actId="478"/>
          <ac:spMkLst>
            <pc:docMk/>
            <pc:sldMk cId="1613898263" sldId="504"/>
            <ac:spMk id="6" creationId="{EE85BA4C-D6B0-4006-A4BC-7D48D0B12A37}"/>
          </ac:spMkLst>
        </pc:spChg>
        <pc:spChg chg="del">
          <ac:chgData name="Garderen, M. van (Marten)" userId="fbd5ebfe-6509-4f5d-b686-d71499c4020d" providerId="ADAL" clId="{C0144B6B-050D-4929-BF64-07799715C48E}" dt="2021-05-21T13:23:33.713" v="13984" actId="478"/>
          <ac:spMkLst>
            <pc:docMk/>
            <pc:sldMk cId="1613898263" sldId="504"/>
            <ac:spMk id="7" creationId="{A008BA03-3C4B-479F-8008-1867D1221186}"/>
          </ac:spMkLst>
        </pc:spChg>
        <pc:spChg chg="del">
          <ac:chgData name="Garderen, M. van (Marten)" userId="fbd5ebfe-6509-4f5d-b686-d71499c4020d" providerId="ADAL" clId="{C0144B6B-050D-4929-BF64-07799715C48E}" dt="2021-05-19T16:41:06.094" v="3920" actId="478"/>
          <ac:spMkLst>
            <pc:docMk/>
            <pc:sldMk cId="1613898263" sldId="504"/>
            <ac:spMk id="8" creationId="{B83A0B89-9CE4-4283-8756-37209FD9FDA1}"/>
          </ac:spMkLst>
        </pc:spChg>
        <pc:spChg chg="add del mod">
          <ac:chgData name="Garderen, M. van (Marten)" userId="fbd5ebfe-6509-4f5d-b686-d71499c4020d" providerId="ADAL" clId="{C0144B6B-050D-4929-BF64-07799715C48E}" dt="2021-05-21T13:19:34.821" v="13794" actId="478"/>
          <ac:spMkLst>
            <pc:docMk/>
            <pc:sldMk cId="1613898263" sldId="504"/>
            <ac:spMk id="10" creationId="{33D68B9F-08A7-4D67-93F0-C1F709BAEA4F}"/>
          </ac:spMkLst>
        </pc:spChg>
        <pc:spChg chg="mod">
          <ac:chgData name="Garderen, M. van (Marten)" userId="fbd5ebfe-6509-4f5d-b686-d71499c4020d" providerId="ADAL" clId="{C0144B6B-050D-4929-BF64-07799715C48E}" dt="2021-05-28T08:17:22.752" v="20986" actId="20577"/>
          <ac:spMkLst>
            <pc:docMk/>
            <pc:sldMk cId="1613898263" sldId="504"/>
            <ac:spMk id="11" creationId="{8CD61BA0-E1A2-4FF1-9A5C-C2D2D421D296}"/>
          </ac:spMkLst>
        </pc:spChg>
        <pc:spChg chg="del">
          <ac:chgData name="Garderen, M. van (Marten)" userId="fbd5ebfe-6509-4f5d-b686-d71499c4020d" providerId="ADAL" clId="{C0144B6B-050D-4929-BF64-07799715C48E}" dt="2021-05-25T13:44:09.622" v="17085" actId="478"/>
          <ac:spMkLst>
            <pc:docMk/>
            <pc:sldMk cId="1613898263" sldId="504"/>
            <ac:spMk id="13" creationId="{A7FA2DE7-10E7-4940-A1CD-084904555B27}"/>
          </ac:spMkLst>
        </pc:spChg>
        <pc:spChg chg="mod">
          <ac:chgData name="Garderen, M. van (Marten)" userId="fbd5ebfe-6509-4f5d-b686-d71499c4020d" providerId="ADAL" clId="{C0144B6B-050D-4929-BF64-07799715C48E}" dt="2021-05-19T15:39:51.624" v="2458" actId="20577"/>
          <ac:spMkLst>
            <pc:docMk/>
            <pc:sldMk cId="1613898263" sldId="504"/>
            <ac:spMk id="30" creationId="{19ABB870-01AA-4CE6-98B9-B520258E41FD}"/>
          </ac:spMkLst>
        </pc:spChg>
        <pc:picChg chg="del">
          <ac:chgData name="Garderen, M. van (Marten)" userId="fbd5ebfe-6509-4f5d-b686-d71499c4020d" providerId="ADAL" clId="{C0144B6B-050D-4929-BF64-07799715C48E}" dt="2021-05-19T16:41:04.145" v="3919" actId="478"/>
          <ac:picMkLst>
            <pc:docMk/>
            <pc:sldMk cId="1613898263" sldId="504"/>
            <ac:picMk id="2" creationId="{B9C4CD29-800A-42BB-99B0-5499C14CC51D}"/>
          </ac:picMkLst>
        </pc:picChg>
        <pc:picChg chg="del">
          <ac:chgData name="Garderen, M. van (Marten)" userId="fbd5ebfe-6509-4f5d-b686-d71499c4020d" providerId="ADAL" clId="{C0144B6B-050D-4929-BF64-07799715C48E}" dt="2021-05-19T15:38:10.822" v="2392" actId="478"/>
          <ac:picMkLst>
            <pc:docMk/>
            <pc:sldMk cId="1613898263" sldId="504"/>
            <ac:picMk id="3" creationId="{AE58583E-82A3-4F59-AC89-B2B0370B91D0}"/>
          </ac:picMkLst>
        </pc:picChg>
        <pc:picChg chg="mod">
          <ac:chgData name="Garderen, M. van (Marten)" userId="fbd5ebfe-6509-4f5d-b686-d71499c4020d" providerId="ADAL" clId="{C0144B6B-050D-4929-BF64-07799715C48E}" dt="2021-05-19T12:27:52.295" v="82" actId="1076"/>
          <ac:picMkLst>
            <pc:docMk/>
            <pc:sldMk cId="1613898263" sldId="504"/>
            <ac:picMk id="12" creationId="{17E1F86D-476F-4889-9861-706EF1262C2C}"/>
          </ac:picMkLst>
        </pc:picChg>
      </pc:sldChg>
      <pc:sldChg chg="addSp delSp modSp mod modNotesTx">
        <pc:chgData name="Garderen, M. van (Marten)" userId="fbd5ebfe-6509-4f5d-b686-d71499c4020d" providerId="ADAL" clId="{C0144B6B-050D-4929-BF64-07799715C48E}" dt="2021-05-27T10:09:20.405" v="20792" actId="6549"/>
        <pc:sldMkLst>
          <pc:docMk/>
          <pc:sldMk cId="3661700532" sldId="505"/>
        </pc:sldMkLst>
        <pc:spChg chg="add del mod">
          <ac:chgData name="Garderen, M. van (Marten)" userId="fbd5ebfe-6509-4f5d-b686-d71499c4020d" providerId="ADAL" clId="{C0144B6B-050D-4929-BF64-07799715C48E}" dt="2021-05-26T12:21:43.991" v="18837" actId="478"/>
          <ac:spMkLst>
            <pc:docMk/>
            <pc:sldMk cId="3661700532" sldId="505"/>
            <ac:spMk id="2" creationId="{62E1BC0E-3543-4E57-BCE3-92D108043A73}"/>
          </ac:spMkLst>
        </pc:spChg>
        <pc:spChg chg="add del mod">
          <ac:chgData name="Garderen, M. van (Marten)" userId="fbd5ebfe-6509-4f5d-b686-d71499c4020d" providerId="ADAL" clId="{C0144B6B-050D-4929-BF64-07799715C48E}" dt="2021-05-20T07:19:43.109" v="6776" actId="11529"/>
          <ac:spMkLst>
            <pc:docMk/>
            <pc:sldMk cId="3661700532" sldId="505"/>
            <ac:spMk id="2" creationId="{A57EAD28-733A-48F2-AC12-30BC99D03ACD}"/>
          </ac:spMkLst>
        </pc:spChg>
        <pc:spChg chg="add del mod">
          <ac:chgData name="Garderen, M. van (Marten)" userId="fbd5ebfe-6509-4f5d-b686-d71499c4020d" providerId="ADAL" clId="{C0144B6B-050D-4929-BF64-07799715C48E}" dt="2021-05-19T15:52:46.780" v="2801"/>
          <ac:spMkLst>
            <pc:docMk/>
            <pc:sldMk cId="3661700532" sldId="505"/>
            <ac:spMk id="2" creationId="{B8468479-7D84-4344-8EF3-244FE5DE094C}"/>
          </ac:spMkLst>
        </pc:spChg>
        <pc:spChg chg="add del mod">
          <ac:chgData name="Garderen, M. van (Marten)" userId="fbd5ebfe-6509-4f5d-b686-d71499c4020d" providerId="ADAL" clId="{C0144B6B-050D-4929-BF64-07799715C48E}" dt="2021-05-26T12:38:00.013" v="19310" actId="478"/>
          <ac:spMkLst>
            <pc:docMk/>
            <pc:sldMk cId="3661700532" sldId="505"/>
            <ac:spMk id="3" creationId="{270745F5-1CE1-4526-A792-4AA4AB1E6A42}"/>
          </ac:spMkLst>
        </pc:spChg>
        <pc:spChg chg="mod">
          <ac:chgData name="Garderen, M. van (Marten)" userId="fbd5ebfe-6509-4f5d-b686-d71499c4020d" providerId="ADAL" clId="{C0144B6B-050D-4929-BF64-07799715C48E}" dt="2021-05-26T12:06:32.731" v="18796" actId="20577"/>
          <ac:spMkLst>
            <pc:docMk/>
            <pc:sldMk cId="3661700532" sldId="505"/>
            <ac:spMk id="4" creationId="{4ECC5845-35AD-473A-A079-9765D09BAE5E}"/>
          </ac:spMkLst>
        </pc:spChg>
        <pc:spChg chg="mod">
          <ac:chgData name="Garderen, M. van (Marten)" userId="fbd5ebfe-6509-4f5d-b686-d71499c4020d" providerId="ADAL" clId="{C0144B6B-050D-4929-BF64-07799715C48E}" dt="2021-05-26T12:26:24.632" v="18892" actId="6549"/>
          <ac:spMkLst>
            <pc:docMk/>
            <pc:sldMk cId="3661700532" sldId="505"/>
            <ac:spMk id="5" creationId="{51F1E629-A706-4673-80E7-4F876D4B6B0A}"/>
          </ac:spMkLst>
        </pc:spChg>
        <pc:spChg chg="mod">
          <ac:chgData name="Garderen, M. van (Marten)" userId="fbd5ebfe-6509-4f5d-b686-d71499c4020d" providerId="ADAL" clId="{C0144B6B-050D-4929-BF64-07799715C48E}" dt="2021-05-27T10:08:48.569" v="20789" actId="20577"/>
          <ac:spMkLst>
            <pc:docMk/>
            <pc:sldMk cId="3661700532" sldId="505"/>
            <ac:spMk id="7" creationId="{88A0633D-0F1B-484D-8833-6F7F6F8B6D8B}"/>
          </ac:spMkLst>
        </pc:spChg>
        <pc:spChg chg="del mod">
          <ac:chgData name="Garderen, M. van (Marten)" userId="fbd5ebfe-6509-4f5d-b686-d71499c4020d" providerId="ADAL" clId="{C0144B6B-050D-4929-BF64-07799715C48E}" dt="2021-05-19T15:34:19.933" v="2384" actId="478"/>
          <ac:spMkLst>
            <pc:docMk/>
            <pc:sldMk cId="3661700532" sldId="505"/>
            <ac:spMk id="8" creationId="{FF7F0B45-101A-489F-AFDF-CBCFAA8B638B}"/>
          </ac:spMkLst>
        </pc:spChg>
        <pc:spChg chg="del mod">
          <ac:chgData name="Garderen, M. van (Marten)" userId="fbd5ebfe-6509-4f5d-b686-d71499c4020d" providerId="ADAL" clId="{C0144B6B-050D-4929-BF64-07799715C48E}" dt="2021-05-19T15:33:54.615" v="2374" actId="478"/>
          <ac:spMkLst>
            <pc:docMk/>
            <pc:sldMk cId="3661700532" sldId="505"/>
            <ac:spMk id="9" creationId="{80B72632-0913-437F-BEF0-45EA48A545D1}"/>
          </ac:spMkLst>
        </pc:spChg>
        <pc:spChg chg="del">
          <ac:chgData name="Garderen, M. van (Marten)" userId="fbd5ebfe-6509-4f5d-b686-d71499c4020d" providerId="ADAL" clId="{C0144B6B-050D-4929-BF64-07799715C48E}" dt="2021-05-19T15:33:48.944" v="2372" actId="478"/>
          <ac:spMkLst>
            <pc:docMk/>
            <pc:sldMk cId="3661700532" sldId="505"/>
            <ac:spMk id="10" creationId="{6A572F95-CBC2-442B-BB6B-2C899F41ACDE}"/>
          </ac:spMkLst>
        </pc:spChg>
        <pc:spChg chg="add del mod">
          <ac:chgData name="Garderen, M. van (Marten)" userId="fbd5ebfe-6509-4f5d-b686-d71499c4020d" providerId="ADAL" clId="{C0144B6B-050D-4929-BF64-07799715C48E}" dt="2021-05-19T17:36:01.781" v="5026"/>
          <ac:spMkLst>
            <pc:docMk/>
            <pc:sldMk cId="3661700532" sldId="505"/>
            <ac:spMk id="10" creationId="{94C73CDB-6B39-4365-96B2-0A5378D84E2F}"/>
          </ac:spMkLst>
        </pc:spChg>
        <pc:spChg chg="del mod">
          <ac:chgData name="Garderen, M. van (Marten)" userId="fbd5ebfe-6509-4f5d-b686-d71499c4020d" providerId="ADAL" clId="{C0144B6B-050D-4929-BF64-07799715C48E}" dt="2021-05-19T14:41:27.949" v="1905" actId="478"/>
          <ac:spMkLst>
            <pc:docMk/>
            <pc:sldMk cId="3661700532" sldId="505"/>
            <ac:spMk id="11" creationId="{2021E5DB-041E-40D9-8BA8-6F17EA101F8B}"/>
          </ac:spMkLst>
        </pc:spChg>
        <pc:spChg chg="add del mod">
          <ac:chgData name="Garderen, M. van (Marten)" userId="fbd5ebfe-6509-4f5d-b686-d71499c4020d" providerId="ADAL" clId="{C0144B6B-050D-4929-BF64-07799715C48E}" dt="2021-05-20T14:15:04.412" v="12054" actId="478"/>
          <ac:spMkLst>
            <pc:docMk/>
            <pc:sldMk cId="3661700532" sldId="505"/>
            <ac:spMk id="11" creationId="{FC6A058C-A733-4F6A-93FF-98D2034131C0}"/>
          </ac:spMkLst>
        </pc:spChg>
        <pc:spChg chg="add del mod">
          <ac:chgData name="Garderen, M. van (Marten)" userId="fbd5ebfe-6509-4f5d-b686-d71499c4020d" providerId="ADAL" clId="{C0144B6B-050D-4929-BF64-07799715C48E}" dt="2021-05-20T12:56:37.183" v="10943" actId="478"/>
          <ac:spMkLst>
            <pc:docMk/>
            <pc:sldMk cId="3661700532" sldId="505"/>
            <ac:spMk id="12" creationId="{B580C566-B3C7-435D-9F82-D5B41D942CF0}"/>
          </ac:spMkLst>
        </pc:spChg>
        <pc:spChg chg="del mod">
          <ac:chgData name="Garderen, M. van (Marten)" userId="fbd5ebfe-6509-4f5d-b686-d71499c4020d" providerId="ADAL" clId="{C0144B6B-050D-4929-BF64-07799715C48E}" dt="2021-05-19T15:33:46.392" v="2370" actId="478"/>
          <ac:spMkLst>
            <pc:docMk/>
            <pc:sldMk cId="3661700532" sldId="505"/>
            <ac:spMk id="12" creationId="{FB1F5095-AB47-476E-A959-D15C2E9E7DAD}"/>
          </ac:spMkLst>
        </pc:spChg>
        <pc:spChg chg="del">
          <ac:chgData name="Garderen, M. van (Marten)" userId="fbd5ebfe-6509-4f5d-b686-d71499c4020d" providerId="ADAL" clId="{C0144B6B-050D-4929-BF64-07799715C48E}" dt="2021-05-19T15:33:47.846" v="2371" actId="478"/>
          <ac:spMkLst>
            <pc:docMk/>
            <pc:sldMk cId="3661700532" sldId="505"/>
            <ac:spMk id="13" creationId="{388CB1DA-8E2C-4A43-8488-A265F1E269CD}"/>
          </ac:spMkLst>
        </pc:spChg>
        <pc:spChg chg="add del mod">
          <ac:chgData name="Garderen, M. van (Marten)" userId="fbd5ebfe-6509-4f5d-b686-d71499c4020d" providerId="ADAL" clId="{C0144B6B-050D-4929-BF64-07799715C48E}" dt="2021-05-20T12:58:01.625" v="10950" actId="478"/>
          <ac:spMkLst>
            <pc:docMk/>
            <pc:sldMk cId="3661700532" sldId="505"/>
            <ac:spMk id="15" creationId="{EB6487BA-2002-4B76-9F4A-B453D3F19E47}"/>
          </ac:spMkLst>
        </pc:spChg>
        <pc:spChg chg="add del mod">
          <ac:chgData name="Garderen, M. van (Marten)" userId="fbd5ebfe-6509-4f5d-b686-d71499c4020d" providerId="ADAL" clId="{C0144B6B-050D-4929-BF64-07799715C48E}" dt="2021-05-20T12:56:59.002" v="10945" actId="478"/>
          <ac:spMkLst>
            <pc:docMk/>
            <pc:sldMk cId="3661700532" sldId="505"/>
            <ac:spMk id="16" creationId="{9EC41C18-F3F0-4C13-84E1-8081E54A12AC}"/>
          </ac:spMkLst>
        </pc:spChg>
        <pc:spChg chg="add mod">
          <ac:chgData name="Garderen, M. van (Marten)" userId="fbd5ebfe-6509-4f5d-b686-d71499c4020d" providerId="ADAL" clId="{C0144B6B-050D-4929-BF64-07799715C48E}" dt="2021-05-26T15:28:58.374" v="20652" actId="1076"/>
          <ac:spMkLst>
            <pc:docMk/>
            <pc:sldMk cId="3661700532" sldId="505"/>
            <ac:spMk id="19" creationId="{41FE73FA-81D3-49D7-9E7A-FB2D61872F50}"/>
          </ac:spMkLst>
        </pc:spChg>
        <pc:spChg chg="add del mod">
          <ac:chgData name="Garderen, M. van (Marten)" userId="fbd5ebfe-6509-4f5d-b686-d71499c4020d" providerId="ADAL" clId="{C0144B6B-050D-4929-BF64-07799715C48E}" dt="2021-05-26T12:23:54.570" v="18842" actId="478"/>
          <ac:spMkLst>
            <pc:docMk/>
            <pc:sldMk cId="3661700532" sldId="505"/>
            <ac:spMk id="19" creationId="{D3A0B0C5-592A-498C-96FA-4889397C4FAA}"/>
          </ac:spMkLst>
        </pc:spChg>
        <pc:spChg chg="add del mod">
          <ac:chgData name="Garderen, M. van (Marten)" userId="fbd5ebfe-6509-4f5d-b686-d71499c4020d" providerId="ADAL" clId="{C0144B6B-050D-4929-BF64-07799715C48E}" dt="2021-05-26T12:22:32.641" v="18838" actId="478"/>
          <ac:spMkLst>
            <pc:docMk/>
            <pc:sldMk cId="3661700532" sldId="505"/>
            <ac:spMk id="20" creationId="{790DCA8E-2D83-4EEC-9257-73AAD56F0B16}"/>
          </ac:spMkLst>
        </pc:spChg>
        <pc:spChg chg="mod">
          <ac:chgData name="Garderen, M. van (Marten)" userId="fbd5ebfe-6509-4f5d-b686-d71499c4020d" providerId="ADAL" clId="{C0144B6B-050D-4929-BF64-07799715C48E}" dt="2021-05-25T15:08:44.061" v="17376" actId="20577"/>
          <ac:spMkLst>
            <pc:docMk/>
            <pc:sldMk cId="3661700532" sldId="505"/>
            <ac:spMk id="30" creationId="{19ABB870-01AA-4CE6-98B9-B520258E41FD}"/>
          </ac:spMkLst>
        </pc:spChg>
        <pc:graphicFrameChg chg="del mod">
          <ac:chgData name="Garderen, M. van (Marten)" userId="fbd5ebfe-6509-4f5d-b686-d71499c4020d" providerId="ADAL" clId="{C0144B6B-050D-4929-BF64-07799715C48E}" dt="2021-05-26T12:38:39.037" v="19315" actId="478"/>
          <ac:graphicFrameMkLst>
            <pc:docMk/>
            <pc:sldMk cId="3661700532" sldId="505"/>
            <ac:graphicFrameMk id="8" creationId="{9C67D7FD-8196-484C-9777-6EFD9C9A6703}"/>
          </ac:graphicFrameMkLst>
        </pc:graphicFrameChg>
        <pc:graphicFrameChg chg="del mod">
          <ac:chgData name="Garderen, M. van (Marten)" userId="fbd5ebfe-6509-4f5d-b686-d71499c4020d" providerId="ADAL" clId="{C0144B6B-050D-4929-BF64-07799715C48E}" dt="2021-05-26T12:38:17.690" v="19313" actId="21"/>
          <ac:graphicFrameMkLst>
            <pc:docMk/>
            <pc:sldMk cId="3661700532" sldId="505"/>
            <ac:graphicFrameMk id="9" creationId="{27FDCFA9-EA35-4503-A0FA-B6D31A4F2999}"/>
          </ac:graphicFrameMkLst>
        </pc:graphicFrameChg>
        <pc:graphicFrameChg chg="del mod">
          <ac:chgData name="Garderen, M. van (Marten)" userId="fbd5ebfe-6509-4f5d-b686-d71499c4020d" providerId="ADAL" clId="{C0144B6B-050D-4929-BF64-07799715C48E}" dt="2021-05-26T12:59:56.158" v="20103" actId="478"/>
          <ac:graphicFrameMkLst>
            <pc:docMk/>
            <pc:sldMk cId="3661700532" sldId="505"/>
            <ac:graphicFrameMk id="10" creationId="{4800CB05-2CD2-4D2D-A0B3-5A95ABBEB6F4}"/>
          </ac:graphicFrameMkLst>
        </pc:graphicFrameChg>
        <pc:graphicFrameChg chg="mod">
          <ac:chgData name="Garderen, M. van (Marten)" userId="fbd5ebfe-6509-4f5d-b686-d71499c4020d" providerId="ADAL" clId="{C0144B6B-050D-4929-BF64-07799715C48E}" dt="2021-05-24T09:24:06.770" v="15139" actId="1076"/>
          <ac:graphicFrameMkLst>
            <pc:docMk/>
            <pc:sldMk cId="3661700532" sldId="505"/>
            <ac:graphicFrameMk id="14" creationId="{6634D329-56ED-4A62-813A-1B598C7DE1F4}"/>
          </ac:graphicFrameMkLst>
        </pc:graphicFrameChg>
        <pc:picChg chg="add mod">
          <ac:chgData name="Garderen, M. van (Marten)" userId="fbd5ebfe-6509-4f5d-b686-d71499c4020d" providerId="ADAL" clId="{C0144B6B-050D-4929-BF64-07799715C48E}" dt="2021-05-26T13:30:20.847" v="20449" actId="1076"/>
          <ac:picMkLst>
            <pc:docMk/>
            <pc:sldMk cId="3661700532" sldId="505"/>
            <ac:picMk id="6" creationId="{D8693D97-1D42-45E7-B6A0-BA4DF379F221}"/>
          </ac:picMkLst>
        </pc:picChg>
        <pc:picChg chg="add del mod ord">
          <ac:chgData name="Garderen, M. van (Marten)" userId="fbd5ebfe-6509-4f5d-b686-d71499c4020d" providerId="ADAL" clId="{C0144B6B-050D-4929-BF64-07799715C48E}" dt="2021-05-20T13:48:03.979" v="11345" actId="478"/>
          <ac:picMkLst>
            <pc:docMk/>
            <pc:sldMk cId="3661700532" sldId="505"/>
            <ac:picMk id="9" creationId="{2CF487A8-20B9-4DFC-B19A-5E7A8F53CAB2}"/>
          </ac:picMkLst>
        </pc:picChg>
      </pc:sldChg>
      <pc:sldChg chg="modSp del mod ord">
        <pc:chgData name="Garderen, M. van (Marten)" userId="fbd5ebfe-6509-4f5d-b686-d71499c4020d" providerId="ADAL" clId="{C0144B6B-050D-4929-BF64-07799715C48E}" dt="2021-05-26T16:33:26.175" v="20751" actId="47"/>
        <pc:sldMkLst>
          <pc:docMk/>
          <pc:sldMk cId="1354302305" sldId="506"/>
        </pc:sldMkLst>
        <pc:spChg chg="mod">
          <ac:chgData name="Garderen, M. van (Marten)" userId="fbd5ebfe-6509-4f5d-b686-d71499c4020d" providerId="ADAL" clId="{C0144B6B-050D-4929-BF64-07799715C48E}" dt="2021-05-19T16:21:31.676" v="3748" actId="400"/>
          <ac:spMkLst>
            <pc:docMk/>
            <pc:sldMk cId="1354302305" sldId="506"/>
            <ac:spMk id="5" creationId="{51F1E629-A706-4673-80E7-4F876D4B6B0A}"/>
          </ac:spMkLst>
        </pc:spChg>
        <pc:spChg chg="mod">
          <ac:chgData name="Garderen, M. van (Marten)" userId="fbd5ebfe-6509-4f5d-b686-d71499c4020d" providerId="ADAL" clId="{C0144B6B-050D-4929-BF64-07799715C48E}" dt="2021-05-19T15:44:51.612" v="2524" actId="1076"/>
          <ac:spMkLst>
            <pc:docMk/>
            <pc:sldMk cId="1354302305" sldId="506"/>
            <ac:spMk id="15" creationId="{E227EBE2-38E0-41D5-8658-34CC641803E8}"/>
          </ac:spMkLst>
        </pc:spChg>
      </pc:sldChg>
      <pc:sldChg chg="addSp delSp modSp mod modNotesTx">
        <pc:chgData name="Garderen, M. van (Marten)" userId="fbd5ebfe-6509-4f5d-b686-d71499c4020d" providerId="ADAL" clId="{C0144B6B-050D-4929-BF64-07799715C48E}" dt="2021-05-28T11:10:05.076" v="21377" actId="20577"/>
        <pc:sldMkLst>
          <pc:docMk/>
          <pc:sldMk cId="1011057796" sldId="507"/>
        </pc:sldMkLst>
        <pc:spChg chg="del mod">
          <ac:chgData name="Garderen, M. van (Marten)" userId="fbd5ebfe-6509-4f5d-b686-d71499c4020d" providerId="ADAL" clId="{C0144B6B-050D-4929-BF64-07799715C48E}" dt="2021-05-20T12:46:22.323" v="10502" actId="478"/>
          <ac:spMkLst>
            <pc:docMk/>
            <pc:sldMk cId="1011057796" sldId="507"/>
            <ac:spMk id="2" creationId="{C5B6071A-F1EC-43D9-89B8-9E35436954C4}"/>
          </ac:spMkLst>
        </pc:spChg>
        <pc:spChg chg="add del">
          <ac:chgData name="Garderen, M. van (Marten)" userId="fbd5ebfe-6509-4f5d-b686-d71499c4020d" providerId="ADAL" clId="{C0144B6B-050D-4929-BF64-07799715C48E}" dt="2021-05-19T14:51:17.568" v="2025" actId="11529"/>
          <ac:spMkLst>
            <pc:docMk/>
            <pc:sldMk cId="1011057796" sldId="507"/>
            <ac:spMk id="3" creationId="{AAA3BD50-A801-4540-9FC3-AE7203AFA242}"/>
          </ac:spMkLst>
        </pc:spChg>
        <pc:spChg chg="mod">
          <ac:chgData name="Garderen, M. van (Marten)" userId="fbd5ebfe-6509-4f5d-b686-d71499c4020d" providerId="ADAL" clId="{C0144B6B-050D-4929-BF64-07799715C48E}" dt="2021-05-28T11:10:05.076" v="21377" actId="20577"/>
          <ac:spMkLst>
            <pc:docMk/>
            <pc:sldMk cId="1011057796" sldId="507"/>
            <ac:spMk id="4" creationId="{4ECC5845-35AD-473A-A079-9765D09BAE5E}"/>
          </ac:spMkLst>
        </pc:spChg>
        <pc:spChg chg="del mod">
          <ac:chgData name="Garderen, M. van (Marten)" userId="fbd5ebfe-6509-4f5d-b686-d71499c4020d" providerId="ADAL" clId="{C0144B6B-050D-4929-BF64-07799715C48E}" dt="2021-05-20T08:49:07.665" v="9080" actId="478"/>
          <ac:spMkLst>
            <pc:docMk/>
            <pc:sldMk cId="1011057796" sldId="507"/>
            <ac:spMk id="5" creationId="{51F1E629-A706-4673-80E7-4F876D4B6B0A}"/>
          </ac:spMkLst>
        </pc:spChg>
        <pc:spChg chg="del mod">
          <ac:chgData name="Garderen, M. van (Marten)" userId="fbd5ebfe-6509-4f5d-b686-d71499c4020d" providerId="ADAL" clId="{C0144B6B-050D-4929-BF64-07799715C48E}" dt="2021-05-19T17:43:11.424" v="5105" actId="478"/>
          <ac:spMkLst>
            <pc:docMk/>
            <pc:sldMk cId="1011057796" sldId="507"/>
            <ac:spMk id="7" creationId="{88A0633D-0F1B-484D-8833-6F7F6F8B6D8B}"/>
          </ac:spMkLst>
        </pc:spChg>
        <pc:spChg chg="del">
          <ac:chgData name="Garderen, M. van (Marten)" userId="fbd5ebfe-6509-4f5d-b686-d71499c4020d" providerId="ADAL" clId="{C0144B6B-050D-4929-BF64-07799715C48E}" dt="2021-05-19T15:04:07.324" v="2120" actId="478"/>
          <ac:spMkLst>
            <pc:docMk/>
            <pc:sldMk cId="1011057796" sldId="507"/>
            <ac:spMk id="8" creationId="{46E934EF-C343-4A88-AA2B-AC965F923615}"/>
          </ac:spMkLst>
        </pc:spChg>
        <pc:spChg chg="del mod">
          <ac:chgData name="Garderen, M. van (Marten)" userId="fbd5ebfe-6509-4f5d-b686-d71499c4020d" providerId="ADAL" clId="{C0144B6B-050D-4929-BF64-07799715C48E}" dt="2021-05-20T12:31:16.124" v="10301" actId="478"/>
          <ac:spMkLst>
            <pc:docMk/>
            <pc:sldMk cId="1011057796" sldId="507"/>
            <ac:spMk id="9" creationId="{7C35E2DD-DEEE-46DF-AD18-79A794B11DED}"/>
          </ac:spMkLst>
        </pc:spChg>
        <pc:spChg chg="del mod">
          <ac:chgData name="Garderen, M. van (Marten)" userId="fbd5ebfe-6509-4f5d-b686-d71499c4020d" providerId="ADAL" clId="{C0144B6B-050D-4929-BF64-07799715C48E}" dt="2021-05-19T15:04:15.916" v="2124" actId="21"/>
          <ac:spMkLst>
            <pc:docMk/>
            <pc:sldMk cId="1011057796" sldId="507"/>
            <ac:spMk id="10" creationId="{3FC648EF-B0C8-43EB-BAC9-82E2176ED312}"/>
          </ac:spMkLst>
        </pc:spChg>
        <pc:spChg chg="del mod">
          <ac:chgData name="Garderen, M. van (Marten)" userId="fbd5ebfe-6509-4f5d-b686-d71499c4020d" providerId="ADAL" clId="{C0144B6B-050D-4929-BF64-07799715C48E}" dt="2021-05-20T07:46:37.482" v="6888" actId="478"/>
          <ac:spMkLst>
            <pc:docMk/>
            <pc:sldMk cId="1011057796" sldId="507"/>
            <ac:spMk id="11" creationId="{3AE97EF1-B244-40C5-A8AB-5FF9AE136347}"/>
          </ac:spMkLst>
        </pc:spChg>
        <pc:spChg chg="add mod">
          <ac:chgData name="Garderen, M. van (Marten)" userId="fbd5ebfe-6509-4f5d-b686-d71499c4020d" providerId="ADAL" clId="{C0144B6B-050D-4929-BF64-07799715C48E}" dt="2021-05-26T11:13:08.751" v="18688" actId="20577"/>
          <ac:spMkLst>
            <pc:docMk/>
            <pc:sldMk cId="1011057796" sldId="507"/>
            <ac:spMk id="12" creationId="{A3652DD3-68F4-45FD-8445-9325E0C8B69E}"/>
          </ac:spMkLst>
        </pc:spChg>
        <pc:spChg chg="del mod">
          <ac:chgData name="Garderen, M. van (Marten)" userId="fbd5ebfe-6509-4f5d-b686-d71499c4020d" providerId="ADAL" clId="{C0144B6B-050D-4929-BF64-07799715C48E}" dt="2021-05-19T14:50:58.030" v="2023" actId="478"/>
          <ac:spMkLst>
            <pc:docMk/>
            <pc:sldMk cId="1011057796" sldId="507"/>
            <ac:spMk id="12" creationId="{EC886CAB-28D7-4039-B104-0C2EB6ED1F7C}"/>
          </ac:spMkLst>
        </pc:spChg>
        <pc:spChg chg="add del mod">
          <ac:chgData name="Garderen, M. van (Marten)" userId="fbd5ebfe-6509-4f5d-b686-d71499c4020d" providerId="ADAL" clId="{C0144B6B-050D-4929-BF64-07799715C48E}" dt="2021-05-19T15:03:59.466" v="2119" actId="478"/>
          <ac:spMkLst>
            <pc:docMk/>
            <pc:sldMk cId="1011057796" sldId="507"/>
            <ac:spMk id="13" creationId="{B559E04A-DA84-4400-9A8F-E0981C1F636E}"/>
          </ac:spMkLst>
        </pc:spChg>
        <pc:spChg chg="add del mod">
          <ac:chgData name="Garderen, M. van (Marten)" userId="fbd5ebfe-6509-4f5d-b686-d71499c4020d" providerId="ADAL" clId="{C0144B6B-050D-4929-BF64-07799715C48E}" dt="2021-05-20T12:31:11.389" v="10299" actId="478"/>
          <ac:spMkLst>
            <pc:docMk/>
            <pc:sldMk cId="1011057796" sldId="507"/>
            <ac:spMk id="14" creationId="{290F8AD0-20EB-466A-BB8E-37BF2E81F1F9}"/>
          </ac:spMkLst>
        </pc:spChg>
        <pc:spChg chg="add del mod">
          <ac:chgData name="Garderen, M. van (Marten)" userId="fbd5ebfe-6509-4f5d-b686-d71499c4020d" providerId="ADAL" clId="{C0144B6B-050D-4929-BF64-07799715C48E}" dt="2021-05-20T07:38:50.073" v="6887" actId="478"/>
          <ac:spMkLst>
            <pc:docMk/>
            <pc:sldMk cId="1011057796" sldId="507"/>
            <ac:spMk id="15" creationId="{4358676F-8254-449B-BD8F-6E0AF82A3C5F}"/>
          </ac:spMkLst>
        </pc:spChg>
        <pc:spChg chg="add mod">
          <ac:chgData name="Garderen, M. van (Marten)" userId="fbd5ebfe-6509-4f5d-b686-d71499c4020d" providerId="ADAL" clId="{C0144B6B-050D-4929-BF64-07799715C48E}" dt="2021-05-24T09:40:36.247" v="15409" actId="20577"/>
          <ac:spMkLst>
            <pc:docMk/>
            <pc:sldMk cId="1011057796" sldId="507"/>
            <ac:spMk id="19" creationId="{2E5610CE-F35B-4502-93DB-C3780DE0CF2C}"/>
          </ac:spMkLst>
        </pc:spChg>
        <pc:spChg chg="mod">
          <ac:chgData name="Garderen, M. van (Marten)" userId="fbd5ebfe-6509-4f5d-b686-d71499c4020d" providerId="ADAL" clId="{C0144B6B-050D-4929-BF64-07799715C48E}" dt="2021-05-21T13:42:32.976" v="14553" actId="20577"/>
          <ac:spMkLst>
            <pc:docMk/>
            <pc:sldMk cId="1011057796" sldId="507"/>
            <ac:spMk id="30" creationId="{19ABB870-01AA-4CE6-98B9-B520258E41FD}"/>
          </ac:spMkLst>
        </pc:spChg>
        <pc:graphicFrameChg chg="del mod">
          <ac:chgData name="Garderen, M. van (Marten)" userId="fbd5ebfe-6509-4f5d-b686-d71499c4020d" providerId="ADAL" clId="{C0144B6B-050D-4929-BF64-07799715C48E}" dt="2021-05-20T08:55:54.870" v="9627" actId="478"/>
          <ac:graphicFrameMkLst>
            <pc:docMk/>
            <pc:sldMk cId="1011057796" sldId="507"/>
            <ac:graphicFrameMk id="17" creationId="{7A357F04-8923-4684-A1AF-CFFB0A5A8A82}"/>
          </ac:graphicFrameMkLst>
        </pc:graphicFrameChg>
        <pc:graphicFrameChg chg="mod">
          <ac:chgData name="Garderen, M. van (Marten)" userId="fbd5ebfe-6509-4f5d-b686-d71499c4020d" providerId="ADAL" clId="{C0144B6B-050D-4929-BF64-07799715C48E}" dt="2021-05-20T08:56:00.723" v="9628" actId="1076"/>
          <ac:graphicFrameMkLst>
            <pc:docMk/>
            <pc:sldMk cId="1011057796" sldId="507"/>
            <ac:graphicFrameMk id="18" creationId="{6B9B6A01-719C-4392-AAD2-38F13028F5A0}"/>
          </ac:graphicFrameMkLst>
        </pc:graphicFrameChg>
        <pc:picChg chg="add del mod">
          <ac:chgData name="Garderen, M. van (Marten)" userId="fbd5ebfe-6509-4f5d-b686-d71499c4020d" providerId="ADAL" clId="{C0144B6B-050D-4929-BF64-07799715C48E}" dt="2021-05-20T12:42:31.333" v="10457" actId="478"/>
          <ac:picMkLst>
            <pc:docMk/>
            <pc:sldMk cId="1011057796" sldId="507"/>
            <ac:picMk id="3" creationId="{21E695B0-953D-4A4C-B483-909277E5C393}"/>
          </ac:picMkLst>
        </pc:picChg>
      </pc:sldChg>
      <pc:sldChg chg="addSp modSp mod">
        <pc:chgData name="Garderen, M. van (Marten)" userId="fbd5ebfe-6509-4f5d-b686-d71499c4020d" providerId="ADAL" clId="{C0144B6B-050D-4929-BF64-07799715C48E}" dt="2021-05-31T14:18:36.548" v="21761" actId="1076"/>
        <pc:sldMkLst>
          <pc:docMk/>
          <pc:sldMk cId="2630053762" sldId="508"/>
        </pc:sldMkLst>
        <pc:spChg chg="mod">
          <ac:chgData name="Garderen, M. van (Marten)" userId="fbd5ebfe-6509-4f5d-b686-d71499c4020d" providerId="ADAL" clId="{C0144B6B-050D-4929-BF64-07799715C48E}" dt="2021-05-31T14:18:22.150" v="21759" actId="1076"/>
          <ac:spMkLst>
            <pc:docMk/>
            <pc:sldMk cId="2630053762" sldId="508"/>
            <ac:spMk id="3" creationId="{83DC3756-7CA8-4672-81C3-94EB4B68674E}"/>
          </ac:spMkLst>
        </pc:spChg>
        <pc:spChg chg="add mod">
          <ac:chgData name="Garderen, M. van (Marten)" userId="fbd5ebfe-6509-4f5d-b686-d71499c4020d" providerId="ADAL" clId="{C0144B6B-050D-4929-BF64-07799715C48E}" dt="2021-05-26T11:47:13.187" v="18756" actId="6549"/>
          <ac:spMkLst>
            <pc:docMk/>
            <pc:sldMk cId="2630053762" sldId="508"/>
            <ac:spMk id="5" creationId="{AD1028E3-3317-4F5C-B152-64EA3B8BF9DF}"/>
          </ac:spMkLst>
        </pc:spChg>
        <pc:spChg chg="mod">
          <ac:chgData name="Garderen, M. van (Marten)" userId="fbd5ebfe-6509-4f5d-b686-d71499c4020d" providerId="ADAL" clId="{C0144B6B-050D-4929-BF64-07799715C48E}" dt="2021-05-31T14:18:10.657" v="21758" actId="1076"/>
          <ac:spMkLst>
            <pc:docMk/>
            <pc:sldMk cId="2630053762" sldId="508"/>
            <ac:spMk id="10" creationId="{F2914D10-4CA0-4DE6-8E1E-663D882C266D}"/>
          </ac:spMkLst>
        </pc:spChg>
        <pc:spChg chg="mod">
          <ac:chgData name="Garderen, M. van (Marten)" userId="fbd5ebfe-6509-4f5d-b686-d71499c4020d" providerId="ADAL" clId="{C0144B6B-050D-4929-BF64-07799715C48E}" dt="2021-05-31T14:18:00.462" v="21756" actId="1076"/>
          <ac:spMkLst>
            <pc:docMk/>
            <pc:sldMk cId="2630053762" sldId="508"/>
            <ac:spMk id="11" creationId="{ABB6E33D-0D5D-4E48-AE38-0836F0740EA8}"/>
          </ac:spMkLst>
        </pc:spChg>
        <pc:spChg chg="mod">
          <ac:chgData name="Garderen, M. van (Marten)" userId="fbd5ebfe-6509-4f5d-b686-d71499c4020d" providerId="ADAL" clId="{C0144B6B-050D-4929-BF64-07799715C48E}" dt="2021-05-31T14:17:54.597" v="21754" actId="1076"/>
          <ac:spMkLst>
            <pc:docMk/>
            <pc:sldMk cId="2630053762" sldId="508"/>
            <ac:spMk id="15" creationId="{0D1EFB54-3EAB-47A3-A313-15E37E78B6C2}"/>
          </ac:spMkLst>
        </pc:spChg>
        <pc:spChg chg="mod">
          <ac:chgData name="Garderen, M. van (Marten)" userId="fbd5ebfe-6509-4f5d-b686-d71499c4020d" providerId="ADAL" clId="{C0144B6B-050D-4929-BF64-07799715C48E}" dt="2021-05-31T14:18:36.548" v="21761" actId="1076"/>
          <ac:spMkLst>
            <pc:docMk/>
            <pc:sldMk cId="2630053762" sldId="508"/>
            <ac:spMk id="17" creationId="{BC2FFE41-8110-48AC-A89A-A519473E87C6}"/>
          </ac:spMkLst>
        </pc:spChg>
      </pc:sldChg>
      <pc:sldChg chg="modSp del mod">
        <pc:chgData name="Garderen, M. van (Marten)" userId="fbd5ebfe-6509-4f5d-b686-d71499c4020d" providerId="ADAL" clId="{C0144B6B-050D-4929-BF64-07799715C48E}" dt="2021-05-26T16:33:03.468" v="20750" actId="47"/>
        <pc:sldMkLst>
          <pc:docMk/>
          <pc:sldMk cId="1031895487" sldId="509"/>
        </pc:sldMkLst>
        <pc:spChg chg="mod">
          <ac:chgData name="Garderen, M. van (Marten)" userId="fbd5ebfe-6509-4f5d-b686-d71499c4020d" providerId="ADAL" clId="{C0144B6B-050D-4929-BF64-07799715C48E}" dt="2021-05-19T16:22:40.615" v="3754" actId="1076"/>
          <ac:spMkLst>
            <pc:docMk/>
            <pc:sldMk cId="1031895487" sldId="509"/>
            <ac:spMk id="11" creationId="{1B8D940E-92C1-45E2-921C-8EAC2E8C321F}"/>
          </ac:spMkLst>
        </pc:spChg>
      </pc:sldChg>
      <pc:sldChg chg="addSp delSp modSp mod modNotesTx">
        <pc:chgData name="Garderen, M. van (Marten)" userId="fbd5ebfe-6509-4f5d-b686-d71499c4020d" providerId="ADAL" clId="{C0144B6B-050D-4929-BF64-07799715C48E}" dt="2021-05-27T10:14:40.880" v="20841" actId="20577"/>
        <pc:sldMkLst>
          <pc:docMk/>
          <pc:sldMk cId="941768667" sldId="511"/>
        </pc:sldMkLst>
        <pc:spChg chg="add mod">
          <ac:chgData name="Garderen, M. van (Marten)" userId="fbd5ebfe-6509-4f5d-b686-d71499c4020d" providerId="ADAL" clId="{C0144B6B-050D-4929-BF64-07799715C48E}" dt="2021-05-26T15:28:19.568" v="20584" actId="1076"/>
          <ac:spMkLst>
            <pc:docMk/>
            <pc:sldMk cId="941768667" sldId="511"/>
            <ac:spMk id="2" creationId="{4FF4894A-74E2-4E5D-8399-9B909B8CF247}"/>
          </ac:spMkLst>
        </pc:spChg>
        <pc:spChg chg="add del mod">
          <ac:chgData name="Garderen, M. van (Marten)" userId="fbd5ebfe-6509-4f5d-b686-d71499c4020d" providerId="ADAL" clId="{C0144B6B-050D-4929-BF64-07799715C48E}" dt="2021-05-19T15:32:25.370" v="2328"/>
          <ac:spMkLst>
            <pc:docMk/>
            <pc:sldMk cId="941768667" sldId="511"/>
            <ac:spMk id="3" creationId="{3DFB40E8-46B5-438B-AE49-550CA610DD25}"/>
          </ac:spMkLst>
        </pc:spChg>
        <pc:spChg chg="mod">
          <ac:chgData name="Garderen, M. van (Marten)" userId="fbd5ebfe-6509-4f5d-b686-d71499c4020d" providerId="ADAL" clId="{C0144B6B-050D-4929-BF64-07799715C48E}" dt="2021-05-27T10:14:40.880" v="20841" actId="20577"/>
          <ac:spMkLst>
            <pc:docMk/>
            <pc:sldMk cId="941768667" sldId="511"/>
            <ac:spMk id="4" creationId="{4ECC5845-35AD-473A-A079-9765D09BAE5E}"/>
          </ac:spMkLst>
        </pc:spChg>
        <pc:spChg chg="add del mod">
          <ac:chgData name="Garderen, M. van (Marten)" userId="fbd5ebfe-6509-4f5d-b686-d71499c4020d" providerId="ADAL" clId="{C0144B6B-050D-4929-BF64-07799715C48E}" dt="2021-05-19T16:12:38.389" v="3170" actId="478"/>
          <ac:spMkLst>
            <pc:docMk/>
            <pc:sldMk cId="941768667" sldId="511"/>
            <ac:spMk id="5" creationId="{E77766CA-C35D-4CC2-B125-A2DD98278179}"/>
          </ac:spMkLst>
        </pc:spChg>
        <pc:spChg chg="add mod">
          <ac:chgData name="Garderen, M. van (Marten)" userId="fbd5ebfe-6509-4f5d-b686-d71499c4020d" providerId="ADAL" clId="{C0144B6B-050D-4929-BF64-07799715C48E}" dt="2021-05-19T16:22:18.638" v="3753" actId="1076"/>
          <ac:spMkLst>
            <pc:docMk/>
            <pc:sldMk cId="941768667" sldId="511"/>
            <ac:spMk id="7" creationId="{8DC0A10D-96CE-45DB-89B1-7AB806335ABA}"/>
          </ac:spMkLst>
        </pc:spChg>
        <pc:spChg chg="del">
          <ac:chgData name="Garderen, M. van (Marten)" userId="fbd5ebfe-6509-4f5d-b686-d71499c4020d" providerId="ADAL" clId="{C0144B6B-050D-4929-BF64-07799715C48E}" dt="2021-05-19T15:32:55.549" v="2356" actId="478"/>
          <ac:spMkLst>
            <pc:docMk/>
            <pc:sldMk cId="941768667" sldId="511"/>
            <ac:spMk id="8" creationId="{46E934EF-C343-4A88-AA2B-AC965F923615}"/>
          </ac:spMkLst>
        </pc:spChg>
        <pc:spChg chg="del mod">
          <ac:chgData name="Garderen, M. van (Marten)" userId="fbd5ebfe-6509-4f5d-b686-d71499c4020d" providerId="ADAL" clId="{C0144B6B-050D-4929-BF64-07799715C48E}" dt="2021-05-19T17:21:38.167" v="4824" actId="478"/>
          <ac:spMkLst>
            <pc:docMk/>
            <pc:sldMk cId="941768667" sldId="511"/>
            <ac:spMk id="9" creationId="{7C7A77C9-1E60-4A04-864F-C0A551FDFECA}"/>
          </ac:spMkLst>
        </pc:spChg>
        <pc:spChg chg="add mod">
          <ac:chgData name="Garderen, M. van (Marten)" userId="fbd5ebfe-6509-4f5d-b686-d71499c4020d" providerId="ADAL" clId="{C0144B6B-050D-4929-BF64-07799715C48E}" dt="2021-05-26T10:41:27.087" v="18576" actId="20577"/>
          <ac:spMkLst>
            <pc:docMk/>
            <pc:sldMk cId="941768667" sldId="511"/>
            <ac:spMk id="10" creationId="{47960E0C-4813-40F4-BA9B-90DD5BA95D54}"/>
          </ac:spMkLst>
        </pc:spChg>
        <pc:spChg chg="del">
          <ac:chgData name="Garderen, M. van (Marten)" userId="fbd5ebfe-6509-4f5d-b686-d71499c4020d" providerId="ADAL" clId="{C0144B6B-050D-4929-BF64-07799715C48E}" dt="2021-05-19T15:31:57.699" v="2324" actId="478"/>
          <ac:spMkLst>
            <pc:docMk/>
            <pc:sldMk cId="941768667" sldId="511"/>
            <ac:spMk id="10" creationId="{E56FBA4F-CB0A-4324-A23F-03A83175A5EF}"/>
          </ac:spMkLst>
        </pc:spChg>
        <pc:spChg chg="add mod">
          <ac:chgData name="Garderen, M. van (Marten)" userId="fbd5ebfe-6509-4f5d-b686-d71499c4020d" providerId="ADAL" clId="{C0144B6B-050D-4929-BF64-07799715C48E}" dt="2021-05-20T11:44:54.525" v="10229" actId="6549"/>
          <ac:spMkLst>
            <pc:docMk/>
            <pc:sldMk cId="941768667" sldId="511"/>
            <ac:spMk id="12" creationId="{6DD7599B-3921-4F82-9A00-8A2E51C3B940}"/>
          </ac:spMkLst>
        </pc:spChg>
        <pc:spChg chg="mod">
          <ac:chgData name="Garderen, M. van (Marten)" userId="fbd5ebfe-6509-4f5d-b686-d71499c4020d" providerId="ADAL" clId="{C0144B6B-050D-4929-BF64-07799715C48E}" dt="2021-05-26T15:39:47.513" v="20720" actId="13926"/>
          <ac:spMkLst>
            <pc:docMk/>
            <pc:sldMk cId="941768667" sldId="511"/>
            <ac:spMk id="13" creationId="{BA426B3D-4DF9-4F2D-81E5-5CCFD4D4AA83}"/>
          </ac:spMkLst>
        </pc:spChg>
        <pc:spChg chg="del">
          <ac:chgData name="Garderen, M. van (Marten)" userId="fbd5ebfe-6509-4f5d-b686-d71499c4020d" providerId="ADAL" clId="{C0144B6B-050D-4929-BF64-07799715C48E}" dt="2021-05-19T15:32:52.249" v="2354" actId="478"/>
          <ac:spMkLst>
            <pc:docMk/>
            <pc:sldMk cId="941768667" sldId="511"/>
            <ac:spMk id="14" creationId="{C2E8EF41-9F2A-4A9B-8954-2E34C3D770C8}"/>
          </ac:spMkLst>
        </pc:spChg>
        <pc:spChg chg="add del mod">
          <ac:chgData name="Garderen, M. van (Marten)" userId="fbd5ebfe-6509-4f5d-b686-d71499c4020d" providerId="ADAL" clId="{C0144B6B-050D-4929-BF64-07799715C48E}" dt="2021-05-19T17:26:55.095" v="4990"/>
          <ac:spMkLst>
            <pc:docMk/>
            <pc:sldMk cId="941768667" sldId="511"/>
            <ac:spMk id="14" creationId="{E1873DF4-2121-4922-B6B5-D94F8C5478B5}"/>
          </ac:spMkLst>
        </pc:spChg>
        <pc:spChg chg="del">
          <ac:chgData name="Garderen, M. van (Marten)" userId="fbd5ebfe-6509-4f5d-b686-d71499c4020d" providerId="ADAL" clId="{C0144B6B-050D-4929-BF64-07799715C48E}" dt="2021-05-19T15:32:05.123" v="2325" actId="478"/>
          <ac:spMkLst>
            <pc:docMk/>
            <pc:sldMk cId="941768667" sldId="511"/>
            <ac:spMk id="15" creationId="{E227EBE2-38E0-41D5-8658-34CC641803E8}"/>
          </ac:spMkLst>
        </pc:spChg>
        <pc:spChg chg="add del mod">
          <ac:chgData name="Garderen, M. van (Marten)" userId="fbd5ebfe-6509-4f5d-b686-d71499c4020d" providerId="ADAL" clId="{C0144B6B-050D-4929-BF64-07799715C48E}" dt="2021-05-19T17:21:36.845" v="4823" actId="478"/>
          <ac:spMkLst>
            <pc:docMk/>
            <pc:sldMk cId="941768667" sldId="511"/>
            <ac:spMk id="16" creationId="{F738A702-B397-48CB-B275-1752291F474A}"/>
          </ac:spMkLst>
        </pc:spChg>
        <pc:spChg chg="mod">
          <ac:chgData name="Garderen, M. van (Marten)" userId="fbd5ebfe-6509-4f5d-b686-d71499c4020d" providerId="ADAL" clId="{C0144B6B-050D-4929-BF64-07799715C48E}" dt="2021-05-21T13:42:43.483" v="14555" actId="20577"/>
          <ac:spMkLst>
            <pc:docMk/>
            <pc:sldMk cId="941768667" sldId="511"/>
            <ac:spMk id="30" creationId="{19ABB870-01AA-4CE6-98B9-B520258E41FD}"/>
          </ac:spMkLst>
        </pc:spChg>
        <pc:graphicFrameChg chg="mod">
          <ac:chgData name="Garderen, M. van (Marten)" userId="fbd5ebfe-6509-4f5d-b686-d71499c4020d" providerId="ADAL" clId="{C0144B6B-050D-4929-BF64-07799715C48E}" dt="2021-05-25T13:49:27.774" v="17087" actId="14100"/>
          <ac:graphicFrameMkLst>
            <pc:docMk/>
            <pc:sldMk cId="941768667" sldId="511"/>
            <ac:graphicFrameMk id="22" creationId="{A002A9A6-147A-4EDC-AB34-472B1CBA7B54}"/>
          </ac:graphicFrameMkLst>
        </pc:graphicFrameChg>
        <pc:picChg chg="del mod">
          <ac:chgData name="Garderen, M. van (Marten)" userId="fbd5ebfe-6509-4f5d-b686-d71499c4020d" providerId="ADAL" clId="{C0144B6B-050D-4929-BF64-07799715C48E}" dt="2021-05-20T15:08:04.176" v="12165" actId="478"/>
          <ac:picMkLst>
            <pc:docMk/>
            <pc:sldMk cId="941768667" sldId="511"/>
            <ac:picMk id="2" creationId="{3AB26A92-5382-40B4-86E8-F8CC288343AF}"/>
          </ac:picMkLst>
        </pc:picChg>
        <pc:picChg chg="mod">
          <ac:chgData name="Garderen, M. van (Marten)" userId="fbd5ebfe-6509-4f5d-b686-d71499c4020d" providerId="ADAL" clId="{C0144B6B-050D-4929-BF64-07799715C48E}" dt="2021-05-20T12:56:04.881" v="10940" actId="1076"/>
          <ac:picMkLst>
            <pc:docMk/>
            <pc:sldMk cId="941768667" sldId="511"/>
            <ac:picMk id="6" creationId="{E562B869-D08E-40DA-A9DB-01F90CB69EC7}"/>
          </ac:picMkLst>
        </pc:picChg>
        <pc:picChg chg="add del mod">
          <ac:chgData name="Garderen, M. van (Marten)" userId="fbd5ebfe-6509-4f5d-b686-d71499c4020d" providerId="ADAL" clId="{C0144B6B-050D-4929-BF64-07799715C48E}" dt="2021-05-20T15:00:57.480" v="12162" actId="478"/>
          <ac:picMkLst>
            <pc:docMk/>
            <pc:sldMk cId="941768667" sldId="511"/>
            <ac:picMk id="11" creationId="{368DEE2C-F174-4506-939E-CAB31952AF3F}"/>
          </ac:picMkLst>
        </pc:picChg>
      </pc:sldChg>
      <pc:sldChg chg="delSp modSp del mod modNotesTx">
        <pc:chgData name="Garderen, M. van (Marten)" userId="fbd5ebfe-6509-4f5d-b686-d71499c4020d" providerId="ADAL" clId="{C0144B6B-050D-4929-BF64-07799715C48E}" dt="2021-05-19T17:36:33.324" v="5029" actId="47"/>
        <pc:sldMkLst>
          <pc:docMk/>
          <pc:sldMk cId="524992639" sldId="512"/>
        </pc:sldMkLst>
        <pc:spChg chg="del">
          <ac:chgData name="Garderen, M. van (Marten)" userId="fbd5ebfe-6509-4f5d-b686-d71499c4020d" providerId="ADAL" clId="{C0144B6B-050D-4929-BF64-07799715C48E}" dt="2021-05-19T17:26:10.343" v="4946" actId="478"/>
          <ac:spMkLst>
            <pc:docMk/>
            <pc:sldMk cId="524992639" sldId="512"/>
            <ac:spMk id="4" creationId="{4ECC5845-35AD-473A-A079-9765D09BAE5E}"/>
          </ac:spMkLst>
        </pc:spChg>
        <pc:spChg chg="del mod">
          <ac:chgData name="Garderen, M. van (Marten)" userId="fbd5ebfe-6509-4f5d-b686-d71499c4020d" providerId="ADAL" clId="{C0144B6B-050D-4929-BF64-07799715C48E}" dt="2021-05-19T17:35:04.054" v="5019" actId="21"/>
          <ac:spMkLst>
            <pc:docMk/>
            <pc:sldMk cId="524992639" sldId="512"/>
            <ac:spMk id="5" creationId="{51F1E629-A706-4673-80E7-4F876D4B6B0A}"/>
          </ac:spMkLst>
        </pc:spChg>
        <pc:spChg chg="del">
          <ac:chgData name="Garderen, M. van (Marten)" userId="fbd5ebfe-6509-4f5d-b686-d71499c4020d" providerId="ADAL" clId="{C0144B6B-050D-4929-BF64-07799715C48E}" dt="2021-05-19T15:47:27.333" v="2527" actId="478"/>
          <ac:spMkLst>
            <pc:docMk/>
            <pc:sldMk cId="524992639" sldId="512"/>
            <ac:spMk id="8" creationId="{46E934EF-C343-4A88-AA2B-AC965F923615}"/>
          </ac:spMkLst>
        </pc:spChg>
        <pc:spChg chg="del">
          <ac:chgData name="Garderen, M. van (Marten)" userId="fbd5ebfe-6509-4f5d-b686-d71499c4020d" providerId="ADAL" clId="{C0144B6B-050D-4929-BF64-07799715C48E}" dt="2021-05-19T17:18:58.300" v="4792" actId="478"/>
          <ac:spMkLst>
            <pc:docMk/>
            <pc:sldMk cId="524992639" sldId="512"/>
            <ac:spMk id="9" creationId="{7C7A77C9-1E60-4A04-864F-C0A551FDFECA}"/>
          </ac:spMkLst>
        </pc:spChg>
        <pc:spChg chg="del">
          <ac:chgData name="Garderen, M. van (Marten)" userId="fbd5ebfe-6509-4f5d-b686-d71499c4020d" providerId="ADAL" clId="{C0144B6B-050D-4929-BF64-07799715C48E}" dt="2021-05-19T16:45:12.989" v="3957" actId="478"/>
          <ac:spMkLst>
            <pc:docMk/>
            <pc:sldMk cId="524992639" sldId="512"/>
            <ac:spMk id="11" creationId="{F2762AF1-A981-4355-814B-7F79667C61AB}"/>
          </ac:spMkLst>
        </pc:spChg>
        <pc:spChg chg="del">
          <ac:chgData name="Garderen, M. van (Marten)" userId="fbd5ebfe-6509-4f5d-b686-d71499c4020d" providerId="ADAL" clId="{C0144B6B-050D-4929-BF64-07799715C48E}" dt="2021-05-19T15:43:40.628" v="2517" actId="478"/>
          <ac:spMkLst>
            <pc:docMk/>
            <pc:sldMk cId="524992639" sldId="512"/>
            <ac:spMk id="13" creationId="{F0775611-831C-415B-8B98-56A23AAB177E}"/>
          </ac:spMkLst>
        </pc:spChg>
        <pc:spChg chg="del">
          <ac:chgData name="Garderen, M. van (Marten)" userId="fbd5ebfe-6509-4f5d-b686-d71499c4020d" providerId="ADAL" clId="{C0144B6B-050D-4929-BF64-07799715C48E}" dt="2021-05-19T15:47:23.486" v="2525" actId="478"/>
          <ac:spMkLst>
            <pc:docMk/>
            <pc:sldMk cId="524992639" sldId="512"/>
            <ac:spMk id="14" creationId="{C2E8EF41-9F2A-4A9B-8954-2E34C3D770C8}"/>
          </ac:spMkLst>
        </pc:spChg>
        <pc:spChg chg="del mod">
          <ac:chgData name="Garderen, M. van (Marten)" userId="fbd5ebfe-6509-4f5d-b686-d71499c4020d" providerId="ADAL" clId="{C0144B6B-050D-4929-BF64-07799715C48E}" dt="2021-05-19T17:26:08.389" v="4945" actId="478"/>
          <ac:spMkLst>
            <pc:docMk/>
            <pc:sldMk cId="524992639" sldId="512"/>
            <ac:spMk id="18" creationId="{AF56F776-9985-463E-807B-9C19399E54AE}"/>
          </ac:spMkLst>
        </pc:spChg>
        <pc:spChg chg="del mod">
          <ac:chgData name="Garderen, M. van (Marten)" userId="fbd5ebfe-6509-4f5d-b686-d71499c4020d" providerId="ADAL" clId="{C0144B6B-050D-4929-BF64-07799715C48E}" dt="2021-05-19T17:23:37.280" v="4863" actId="478"/>
          <ac:spMkLst>
            <pc:docMk/>
            <pc:sldMk cId="524992639" sldId="512"/>
            <ac:spMk id="30" creationId="{19ABB870-01AA-4CE6-98B9-B520258E41FD}"/>
          </ac:spMkLst>
        </pc:spChg>
        <pc:picChg chg="del mod">
          <ac:chgData name="Garderen, M. van (Marten)" userId="fbd5ebfe-6509-4f5d-b686-d71499c4020d" providerId="ADAL" clId="{C0144B6B-050D-4929-BF64-07799715C48E}" dt="2021-05-19T17:22:29.250" v="4826" actId="21"/>
          <ac:picMkLst>
            <pc:docMk/>
            <pc:sldMk cId="524992639" sldId="512"/>
            <ac:picMk id="2" creationId="{5FD23F2C-079F-4C5F-A040-AD918DC47D7D}"/>
          </ac:picMkLst>
        </pc:picChg>
        <pc:picChg chg="del mod">
          <ac:chgData name="Garderen, M. van (Marten)" userId="fbd5ebfe-6509-4f5d-b686-d71499c4020d" providerId="ADAL" clId="{C0144B6B-050D-4929-BF64-07799715C48E}" dt="2021-05-19T17:24:33.661" v="4868" actId="21"/>
          <ac:picMkLst>
            <pc:docMk/>
            <pc:sldMk cId="524992639" sldId="512"/>
            <ac:picMk id="3" creationId="{F1B1C10A-075D-4D09-B311-0B875EB801FC}"/>
          </ac:picMkLst>
        </pc:picChg>
        <pc:picChg chg="del mod">
          <ac:chgData name="Garderen, M. van (Marten)" userId="fbd5ebfe-6509-4f5d-b686-d71499c4020d" providerId="ADAL" clId="{C0144B6B-050D-4929-BF64-07799715C48E}" dt="2021-05-19T17:21:14.634" v="4822" actId="478"/>
          <ac:picMkLst>
            <pc:docMk/>
            <pc:sldMk cId="524992639" sldId="512"/>
            <ac:picMk id="6" creationId="{55A7F0D2-4BB6-4C80-92C4-C3A009F64B2A}"/>
          </ac:picMkLst>
        </pc:picChg>
      </pc:sldChg>
      <pc:sldChg chg="addSp delSp modSp del mod ord">
        <pc:chgData name="Garderen, M. van (Marten)" userId="fbd5ebfe-6509-4f5d-b686-d71499c4020d" providerId="ADAL" clId="{C0144B6B-050D-4929-BF64-07799715C48E}" dt="2021-05-26T16:32:54.020" v="20749" actId="47"/>
        <pc:sldMkLst>
          <pc:docMk/>
          <pc:sldMk cId="2416164736" sldId="513"/>
        </pc:sldMkLst>
        <pc:spChg chg="del">
          <ac:chgData name="Garderen, M. van (Marten)" userId="fbd5ebfe-6509-4f5d-b686-d71499c4020d" providerId="ADAL" clId="{C0144B6B-050D-4929-BF64-07799715C48E}" dt="2021-05-19T15:43:49.636" v="2519" actId="478"/>
          <ac:spMkLst>
            <pc:docMk/>
            <pc:sldMk cId="2416164736" sldId="513"/>
            <ac:spMk id="9" creationId="{7C7A77C9-1E60-4A04-864F-C0A551FDFECA}"/>
          </ac:spMkLst>
        </pc:spChg>
        <pc:spChg chg="mod">
          <ac:chgData name="Garderen, M. van (Marten)" userId="fbd5ebfe-6509-4f5d-b686-d71499c4020d" providerId="ADAL" clId="{C0144B6B-050D-4929-BF64-07799715C48E}" dt="2021-05-19T15:43:52.801" v="2520" actId="1076"/>
          <ac:spMkLst>
            <pc:docMk/>
            <pc:sldMk cId="2416164736" sldId="513"/>
            <ac:spMk id="10" creationId="{BE9186C6-F377-4276-8CAB-0987964E3A21}"/>
          </ac:spMkLst>
        </pc:spChg>
        <pc:spChg chg="add del mod">
          <ac:chgData name="Garderen, M. van (Marten)" userId="fbd5ebfe-6509-4f5d-b686-d71499c4020d" providerId="ADAL" clId="{C0144B6B-050D-4929-BF64-07799715C48E}" dt="2021-05-19T15:49:42.370" v="2535" actId="478"/>
          <ac:spMkLst>
            <pc:docMk/>
            <pc:sldMk cId="2416164736" sldId="513"/>
            <ac:spMk id="11" creationId="{C0993A8F-5369-4A18-9209-035D269F67BB}"/>
          </ac:spMkLst>
        </pc:spChg>
        <pc:spChg chg="add del mod">
          <ac:chgData name="Garderen, M. van (Marten)" userId="fbd5ebfe-6509-4f5d-b686-d71499c4020d" providerId="ADAL" clId="{C0144B6B-050D-4929-BF64-07799715C48E}" dt="2021-05-19T15:49:40.717" v="2534" actId="478"/>
          <ac:spMkLst>
            <pc:docMk/>
            <pc:sldMk cId="2416164736" sldId="513"/>
            <ac:spMk id="12" creationId="{94F265CC-5012-416E-A7CC-AC6961206C49}"/>
          </ac:spMkLst>
        </pc:spChg>
        <pc:spChg chg="del">
          <ac:chgData name="Garderen, M. van (Marten)" userId="fbd5ebfe-6509-4f5d-b686-d71499c4020d" providerId="ADAL" clId="{C0144B6B-050D-4929-BF64-07799715C48E}" dt="2021-05-19T15:47:57.116" v="2530" actId="478"/>
          <ac:spMkLst>
            <pc:docMk/>
            <pc:sldMk cId="2416164736" sldId="513"/>
            <ac:spMk id="14" creationId="{C2E8EF41-9F2A-4A9B-8954-2E34C3D770C8}"/>
          </ac:spMkLst>
        </pc:spChg>
      </pc:sldChg>
      <pc:sldChg chg="add ord">
        <pc:chgData name="Garderen, M. van (Marten)" userId="fbd5ebfe-6509-4f5d-b686-d71499c4020d" providerId="ADAL" clId="{C0144B6B-050D-4929-BF64-07799715C48E}" dt="2021-05-19T16:14:41.207" v="3387"/>
        <pc:sldMkLst>
          <pc:docMk/>
          <pc:sldMk cId="3824204217" sldId="514"/>
        </pc:sldMkLst>
      </pc:sldChg>
      <pc:sldChg chg="modSp add mod ord">
        <pc:chgData name="Garderen, M. van (Marten)" userId="fbd5ebfe-6509-4f5d-b686-d71499c4020d" providerId="ADAL" clId="{C0144B6B-050D-4929-BF64-07799715C48E}" dt="2021-05-19T17:21:00.185" v="4821" actId="20577"/>
        <pc:sldMkLst>
          <pc:docMk/>
          <pc:sldMk cId="3462968304" sldId="515"/>
        </pc:sldMkLst>
        <pc:spChg chg="mod">
          <ac:chgData name="Garderen, M. van (Marten)" userId="fbd5ebfe-6509-4f5d-b686-d71499c4020d" providerId="ADAL" clId="{C0144B6B-050D-4929-BF64-07799715C48E}" dt="2021-05-19T17:21:00.185" v="4821" actId="20577"/>
          <ac:spMkLst>
            <pc:docMk/>
            <pc:sldMk cId="3462968304" sldId="515"/>
            <ac:spMk id="30" creationId="{19ABB870-01AA-4CE6-98B9-B520258E41FD}"/>
          </ac:spMkLst>
        </pc:spChg>
      </pc:sldChg>
      <pc:sldChg chg="addSp modSp new mod">
        <pc:chgData name="Garderen, M. van (Marten)" userId="fbd5ebfe-6509-4f5d-b686-d71499c4020d" providerId="ADAL" clId="{C0144B6B-050D-4929-BF64-07799715C48E}" dt="2021-05-27T12:48:09.652" v="20874" actId="207"/>
        <pc:sldMkLst>
          <pc:docMk/>
          <pc:sldMk cId="3652909187" sldId="516"/>
        </pc:sldMkLst>
        <pc:spChg chg="add mod">
          <ac:chgData name="Garderen, M. van (Marten)" userId="fbd5ebfe-6509-4f5d-b686-d71499c4020d" providerId="ADAL" clId="{C0144B6B-050D-4929-BF64-07799715C48E}" dt="2021-05-27T12:48:09.652" v="20874" actId="207"/>
          <ac:spMkLst>
            <pc:docMk/>
            <pc:sldMk cId="3652909187" sldId="516"/>
            <ac:spMk id="2" creationId="{40D5103D-48DB-4218-932D-8D03132763EE}"/>
          </ac:spMkLst>
        </pc:spChg>
      </pc:sldChg>
    </pc:docChg>
  </pc:docChgLst>
  <pc:docChgLst>
    <pc:chgData name="Garderen, M. van (Marten)" userId="fbd5ebfe-6509-4f5d-b686-d71499c4020d" providerId="ADAL" clId="{B6C958A0-C77E-4E82-87DE-DC0294A77A3F}"/>
    <pc:docChg chg="undo redo custSel modSld">
      <pc:chgData name="Garderen, M. van (Marten)" userId="fbd5ebfe-6509-4f5d-b686-d71499c4020d" providerId="ADAL" clId="{B6C958A0-C77E-4E82-87DE-DC0294A77A3F}" dt="2024-05-27T15:42:57.319" v="4476" actId="113"/>
      <pc:docMkLst>
        <pc:docMk/>
      </pc:docMkLst>
      <pc:sldChg chg="addSp modSp mod modNotesTx">
        <pc:chgData name="Garderen, M. van (Marten)" userId="fbd5ebfe-6509-4f5d-b686-d71499c4020d" providerId="ADAL" clId="{B6C958A0-C77E-4E82-87DE-DC0294A77A3F}" dt="2024-05-24T10:32:57.286" v="683" actId="6549"/>
        <pc:sldMkLst>
          <pc:docMk/>
          <pc:sldMk cId="2986351592" sldId="294"/>
        </pc:sldMkLst>
        <pc:spChg chg="mod">
          <ac:chgData name="Garderen, M. van (Marten)" userId="fbd5ebfe-6509-4f5d-b686-d71499c4020d" providerId="ADAL" clId="{B6C958A0-C77E-4E82-87DE-DC0294A77A3F}" dt="2024-05-24T09:36:15.497" v="422" actId="113"/>
          <ac:spMkLst>
            <pc:docMk/>
            <pc:sldMk cId="2986351592" sldId="294"/>
            <ac:spMk id="2" creationId="{7711B4E8-8C04-FA51-4F26-1EF7DEAB40DA}"/>
          </ac:spMkLst>
        </pc:spChg>
        <pc:spChg chg="add mod">
          <ac:chgData name="Garderen, M. van (Marten)" userId="fbd5ebfe-6509-4f5d-b686-d71499c4020d" providerId="ADAL" clId="{B6C958A0-C77E-4E82-87DE-DC0294A77A3F}" dt="2024-05-24T09:37:00.767" v="489" actId="20577"/>
          <ac:spMkLst>
            <pc:docMk/>
            <pc:sldMk cId="2986351592" sldId="294"/>
            <ac:spMk id="3" creationId="{8782E14A-8FF8-6AB5-9690-7D0C22C1744C}"/>
          </ac:spMkLst>
        </pc:spChg>
        <pc:spChg chg="mod">
          <ac:chgData name="Garderen, M. van (Marten)" userId="fbd5ebfe-6509-4f5d-b686-d71499c4020d" providerId="ADAL" clId="{B6C958A0-C77E-4E82-87DE-DC0294A77A3F}" dt="2024-05-24T09:35:43.698" v="363" actId="6549"/>
          <ac:spMkLst>
            <pc:docMk/>
            <pc:sldMk cId="2986351592" sldId="294"/>
            <ac:spMk id="11" creationId="{21D3DBA8-9179-4186-9512-817448892D73}"/>
          </ac:spMkLst>
        </pc:spChg>
        <pc:picChg chg="mod">
          <ac:chgData name="Garderen, M. van (Marten)" userId="fbd5ebfe-6509-4f5d-b686-d71499c4020d" providerId="ADAL" clId="{B6C958A0-C77E-4E82-87DE-DC0294A77A3F}" dt="2024-05-24T09:36:26.113" v="426" actId="1076"/>
          <ac:picMkLst>
            <pc:docMk/>
            <pc:sldMk cId="2986351592" sldId="294"/>
            <ac:picMk id="18" creationId="{4901C20B-69D1-433E-8C7D-28DBE0ED0BA6}"/>
          </ac:picMkLst>
        </pc:picChg>
        <pc:picChg chg="mod">
          <ac:chgData name="Garderen, M. van (Marten)" userId="fbd5ebfe-6509-4f5d-b686-d71499c4020d" providerId="ADAL" clId="{B6C958A0-C77E-4E82-87DE-DC0294A77A3F}" dt="2024-05-24T09:36:22.100" v="424" actId="1076"/>
          <ac:picMkLst>
            <pc:docMk/>
            <pc:sldMk cId="2986351592" sldId="294"/>
            <ac:picMk id="19" creationId="{B02C46D6-EF1C-4D39-A0BB-15DACA998C0A}"/>
          </ac:picMkLst>
        </pc:picChg>
      </pc:sldChg>
      <pc:sldChg chg="addSp delSp modSp mod">
        <pc:chgData name="Garderen, M. van (Marten)" userId="fbd5ebfe-6509-4f5d-b686-d71499c4020d" providerId="ADAL" clId="{B6C958A0-C77E-4E82-87DE-DC0294A77A3F}" dt="2024-05-24T10:28:52.277" v="677" actId="14100"/>
        <pc:sldMkLst>
          <pc:docMk/>
          <pc:sldMk cId="2344328673" sldId="327"/>
        </pc:sldMkLst>
        <pc:spChg chg="del mod">
          <ac:chgData name="Garderen, M. van (Marten)" userId="fbd5ebfe-6509-4f5d-b686-d71499c4020d" providerId="ADAL" clId="{B6C958A0-C77E-4E82-87DE-DC0294A77A3F}" dt="2024-05-24T09:34:01.580" v="220" actId="478"/>
          <ac:spMkLst>
            <pc:docMk/>
            <pc:sldMk cId="2344328673" sldId="327"/>
            <ac:spMk id="2" creationId="{B79A787D-94F8-3EE9-199D-3893DF189002}"/>
          </ac:spMkLst>
        </pc:spChg>
        <pc:spChg chg="add mod">
          <ac:chgData name="Garderen, M. van (Marten)" userId="fbd5ebfe-6509-4f5d-b686-d71499c4020d" providerId="ADAL" clId="{B6C958A0-C77E-4E82-87DE-DC0294A77A3F}" dt="2024-05-24T10:28:52.277" v="677" actId="14100"/>
          <ac:spMkLst>
            <pc:docMk/>
            <pc:sldMk cId="2344328673" sldId="327"/>
            <ac:spMk id="3" creationId="{F41CBB3E-4EDE-DEED-FBE5-C71267948904}"/>
          </ac:spMkLst>
        </pc:spChg>
        <pc:spChg chg="add mod">
          <ac:chgData name="Garderen, M. van (Marten)" userId="fbd5ebfe-6509-4f5d-b686-d71499c4020d" providerId="ADAL" clId="{B6C958A0-C77E-4E82-87DE-DC0294A77A3F}" dt="2024-05-24T09:33:59.146" v="219"/>
          <ac:spMkLst>
            <pc:docMk/>
            <pc:sldMk cId="2344328673" sldId="327"/>
            <ac:spMk id="4" creationId="{2DC773AD-803E-9CB6-C8A0-8AB9359A6575}"/>
          </ac:spMkLst>
        </pc:spChg>
      </pc:sldChg>
      <pc:sldChg chg="addSp delSp modSp mod modNotesTx">
        <pc:chgData name="Garderen, M. van (Marten)" userId="fbd5ebfe-6509-4f5d-b686-d71499c4020d" providerId="ADAL" clId="{B6C958A0-C77E-4E82-87DE-DC0294A77A3F}" dt="2024-05-24T10:32:43.624" v="682" actId="6549"/>
        <pc:sldMkLst>
          <pc:docMk/>
          <pc:sldMk cId="3506294887" sldId="497"/>
        </pc:sldMkLst>
        <pc:spChg chg="add mod">
          <ac:chgData name="Garderen, M. van (Marten)" userId="fbd5ebfe-6509-4f5d-b686-d71499c4020d" providerId="ADAL" clId="{B6C958A0-C77E-4E82-87DE-DC0294A77A3F}" dt="2024-05-24T10:27:01.426" v="651" actId="313"/>
          <ac:spMkLst>
            <pc:docMk/>
            <pc:sldMk cId="3506294887" sldId="497"/>
            <ac:spMk id="2" creationId="{F8774966-6680-4134-CCE3-AFC5D27CDF23}"/>
          </ac:spMkLst>
        </pc:spChg>
        <pc:spChg chg="mod">
          <ac:chgData name="Garderen, M. van (Marten)" userId="fbd5ebfe-6509-4f5d-b686-d71499c4020d" providerId="ADAL" clId="{B6C958A0-C77E-4E82-87DE-DC0294A77A3F}" dt="2024-05-24T09:33:46.814" v="217" actId="6549"/>
          <ac:spMkLst>
            <pc:docMk/>
            <pc:sldMk cId="3506294887" sldId="497"/>
            <ac:spMk id="3" creationId="{E6459157-91C1-5038-AF36-C366BE69DEE8}"/>
          </ac:spMkLst>
        </pc:spChg>
        <pc:spChg chg="del">
          <ac:chgData name="Garderen, M. van (Marten)" userId="fbd5ebfe-6509-4f5d-b686-d71499c4020d" providerId="ADAL" clId="{B6C958A0-C77E-4E82-87DE-DC0294A77A3F}" dt="2024-05-24T09:32:28.244" v="121" actId="478"/>
          <ac:spMkLst>
            <pc:docMk/>
            <pc:sldMk cId="3506294887" sldId="497"/>
            <ac:spMk id="5" creationId="{FFC1AD1B-0B1D-8C63-2A87-E56F2CB6A258}"/>
          </ac:spMkLst>
        </pc:spChg>
      </pc:sldChg>
      <pc:sldChg chg="delSp modSp mod">
        <pc:chgData name="Garderen, M. van (Marten)" userId="fbd5ebfe-6509-4f5d-b686-d71499c4020d" providerId="ADAL" clId="{B6C958A0-C77E-4E82-87DE-DC0294A77A3F}" dt="2024-05-24T10:26:44.515" v="649" actId="1076"/>
        <pc:sldMkLst>
          <pc:docMk/>
          <pc:sldMk cId="1613898263" sldId="504"/>
        </pc:sldMkLst>
        <pc:spChg chg="del mod">
          <ac:chgData name="Garderen, M. van (Marten)" userId="fbd5ebfe-6509-4f5d-b686-d71499c4020d" providerId="ADAL" clId="{B6C958A0-C77E-4E82-87DE-DC0294A77A3F}" dt="2024-05-24T10:21:43.634" v="606" actId="478"/>
          <ac:spMkLst>
            <pc:docMk/>
            <pc:sldMk cId="1613898263" sldId="504"/>
            <ac:spMk id="2" creationId="{7C78312C-3F19-C82F-D72F-73AFDDD34E98}"/>
          </ac:spMkLst>
        </pc:spChg>
        <pc:spChg chg="mod">
          <ac:chgData name="Garderen, M. van (Marten)" userId="fbd5ebfe-6509-4f5d-b686-d71499c4020d" providerId="ADAL" clId="{B6C958A0-C77E-4E82-87DE-DC0294A77A3F}" dt="2024-05-24T10:25:51.594" v="647" actId="20577"/>
          <ac:spMkLst>
            <pc:docMk/>
            <pc:sldMk cId="1613898263" sldId="504"/>
            <ac:spMk id="5" creationId="{51F1E629-A706-4673-80E7-4F876D4B6B0A}"/>
          </ac:spMkLst>
        </pc:spChg>
        <pc:graphicFrameChg chg="mod">
          <ac:chgData name="Garderen, M. van (Marten)" userId="fbd5ebfe-6509-4f5d-b686-d71499c4020d" providerId="ADAL" clId="{B6C958A0-C77E-4E82-87DE-DC0294A77A3F}" dt="2024-05-24T10:26:44.515" v="649" actId="1076"/>
          <ac:graphicFrameMkLst>
            <pc:docMk/>
            <pc:sldMk cId="1613898263" sldId="504"/>
            <ac:graphicFrameMk id="8" creationId="{D48EACF5-0DD1-49D9-A718-85BD439F1FBF}"/>
          </ac:graphicFrameMkLst>
        </pc:graphicFrameChg>
        <pc:picChg chg="del">
          <ac:chgData name="Garderen, M. van (Marten)" userId="fbd5ebfe-6509-4f5d-b686-d71499c4020d" providerId="ADAL" clId="{B6C958A0-C77E-4E82-87DE-DC0294A77A3F}" dt="2024-05-24T10:26:32.141" v="648" actId="478"/>
          <ac:picMkLst>
            <pc:docMk/>
            <pc:sldMk cId="1613898263" sldId="504"/>
            <ac:picMk id="18" creationId="{CF9D580A-7771-EA6E-ED74-BA1B25AC3F19}"/>
          </ac:picMkLst>
        </pc:picChg>
      </pc:sldChg>
      <pc:sldChg chg="delSp modSp mod modNotesTx">
        <pc:chgData name="Garderen, M. van (Marten)" userId="fbd5ebfe-6509-4f5d-b686-d71499c4020d" providerId="ADAL" clId="{B6C958A0-C77E-4E82-87DE-DC0294A77A3F}" dt="2024-05-24T13:04:39.008" v="2636" actId="20577"/>
        <pc:sldMkLst>
          <pc:docMk/>
          <pc:sldMk cId="3661700532" sldId="505"/>
        </pc:sldMkLst>
        <pc:spChg chg="del mod">
          <ac:chgData name="Garderen, M. van (Marten)" userId="fbd5ebfe-6509-4f5d-b686-d71499c4020d" providerId="ADAL" clId="{B6C958A0-C77E-4E82-87DE-DC0294A77A3F}" dt="2024-05-24T12:01:08.823" v="776" actId="478"/>
          <ac:spMkLst>
            <pc:docMk/>
            <pc:sldMk cId="3661700532" sldId="505"/>
            <ac:spMk id="2" creationId="{F8381106-750B-2BAD-F45C-9F5DA18047B6}"/>
          </ac:spMkLst>
        </pc:spChg>
        <pc:spChg chg="mod">
          <ac:chgData name="Garderen, M. van (Marten)" userId="fbd5ebfe-6509-4f5d-b686-d71499c4020d" providerId="ADAL" clId="{B6C958A0-C77E-4E82-87DE-DC0294A77A3F}" dt="2024-05-24T12:14:21.850" v="1696" actId="20577"/>
          <ac:spMkLst>
            <pc:docMk/>
            <pc:sldMk cId="3661700532" sldId="505"/>
            <ac:spMk id="4" creationId="{4ECC5845-35AD-473A-A079-9765D09BAE5E}"/>
          </ac:spMkLst>
        </pc:spChg>
        <pc:spChg chg="mod">
          <ac:chgData name="Garderen, M. van (Marten)" userId="fbd5ebfe-6509-4f5d-b686-d71499c4020d" providerId="ADAL" clId="{B6C958A0-C77E-4E82-87DE-DC0294A77A3F}" dt="2024-05-24T13:04:39.008" v="2636" actId="20577"/>
          <ac:spMkLst>
            <pc:docMk/>
            <pc:sldMk cId="3661700532" sldId="505"/>
            <ac:spMk id="5" creationId="{51F1E629-A706-4673-80E7-4F876D4B6B0A}"/>
          </ac:spMkLst>
        </pc:spChg>
        <pc:graphicFrameChg chg="mod">
          <ac:chgData name="Garderen, M. van (Marten)" userId="fbd5ebfe-6509-4f5d-b686-d71499c4020d" providerId="ADAL" clId="{B6C958A0-C77E-4E82-87DE-DC0294A77A3F}" dt="2024-05-24T13:04:26.329" v="2627" actId="14100"/>
          <ac:graphicFrameMkLst>
            <pc:docMk/>
            <pc:sldMk cId="3661700532" sldId="505"/>
            <ac:graphicFrameMk id="3" creationId="{72067BF9-B9B1-4F0B-92F8-F8D868CF2C6F}"/>
          </ac:graphicFrameMkLst>
        </pc:graphicFrameChg>
      </pc:sldChg>
      <pc:sldChg chg="addSp delSp modSp mod modNotesTx">
        <pc:chgData name="Garderen, M. van (Marten)" userId="fbd5ebfe-6509-4f5d-b686-d71499c4020d" providerId="ADAL" clId="{B6C958A0-C77E-4E82-87DE-DC0294A77A3F}" dt="2024-05-27T15:42:57.319" v="4476" actId="113"/>
        <pc:sldMkLst>
          <pc:docMk/>
          <pc:sldMk cId="1011057796" sldId="507"/>
        </pc:sldMkLst>
        <pc:spChg chg="mod">
          <ac:chgData name="Garderen, M. van (Marten)" userId="fbd5ebfe-6509-4f5d-b686-d71499c4020d" providerId="ADAL" clId="{B6C958A0-C77E-4E82-87DE-DC0294A77A3F}" dt="2024-05-24T14:03:06.050" v="3269" actId="1076"/>
          <ac:spMkLst>
            <pc:docMk/>
            <pc:sldMk cId="1011057796" sldId="507"/>
            <ac:spMk id="2" creationId="{240EB6BE-971D-73FA-6D17-E1103041EC76}"/>
          </ac:spMkLst>
        </pc:spChg>
        <pc:spChg chg="mod">
          <ac:chgData name="Garderen, M. van (Marten)" userId="fbd5ebfe-6509-4f5d-b686-d71499c4020d" providerId="ADAL" clId="{B6C958A0-C77E-4E82-87DE-DC0294A77A3F}" dt="2024-05-24T14:34:53.183" v="4459" actId="20577"/>
          <ac:spMkLst>
            <pc:docMk/>
            <pc:sldMk cId="1011057796" sldId="507"/>
            <ac:spMk id="3" creationId="{CF2A0A77-CCA1-3E84-8638-2654C41B03DF}"/>
          </ac:spMkLst>
        </pc:spChg>
        <pc:spChg chg="mod">
          <ac:chgData name="Garderen, M. van (Marten)" userId="fbd5ebfe-6509-4f5d-b686-d71499c4020d" providerId="ADAL" clId="{B6C958A0-C77E-4E82-87DE-DC0294A77A3F}" dt="2024-05-24T14:05:06.209" v="3320" actId="20577"/>
          <ac:spMkLst>
            <pc:docMk/>
            <pc:sldMk cId="1011057796" sldId="507"/>
            <ac:spMk id="4" creationId="{4ECC5845-35AD-473A-A079-9765D09BAE5E}"/>
          </ac:spMkLst>
        </pc:spChg>
        <pc:spChg chg="add mod">
          <ac:chgData name="Garderen, M. van (Marten)" userId="fbd5ebfe-6509-4f5d-b686-d71499c4020d" providerId="ADAL" clId="{B6C958A0-C77E-4E82-87DE-DC0294A77A3F}" dt="2024-05-24T14:19:49.201" v="3603" actId="20577"/>
          <ac:spMkLst>
            <pc:docMk/>
            <pc:sldMk cId="1011057796" sldId="507"/>
            <ac:spMk id="5" creationId="{263E6907-87A8-9A61-9D2F-083F6C42DCAB}"/>
          </ac:spMkLst>
        </pc:spChg>
        <pc:spChg chg="add del mod">
          <ac:chgData name="Garderen, M. van (Marten)" userId="fbd5ebfe-6509-4f5d-b686-d71499c4020d" providerId="ADAL" clId="{B6C958A0-C77E-4E82-87DE-DC0294A77A3F}" dt="2024-05-24T14:27:20.965" v="3783" actId="478"/>
          <ac:spMkLst>
            <pc:docMk/>
            <pc:sldMk cId="1011057796" sldId="507"/>
            <ac:spMk id="7" creationId="{FFF0E3A3-98EC-AC62-AC3C-BEFD9D495E0A}"/>
          </ac:spMkLst>
        </pc:spChg>
        <pc:spChg chg="add mod">
          <ac:chgData name="Garderen, M. van (Marten)" userId="fbd5ebfe-6509-4f5d-b686-d71499c4020d" providerId="ADAL" clId="{B6C958A0-C77E-4E82-87DE-DC0294A77A3F}" dt="2024-05-24T14:34:08.508" v="4450" actId="14100"/>
          <ac:spMkLst>
            <pc:docMk/>
            <pc:sldMk cId="1011057796" sldId="507"/>
            <ac:spMk id="8" creationId="{BBB9FC6B-A302-1921-8602-C0F377D0853E}"/>
          </ac:spMkLst>
        </pc:spChg>
        <pc:spChg chg="mod">
          <ac:chgData name="Garderen, M. van (Marten)" userId="fbd5ebfe-6509-4f5d-b686-d71499c4020d" providerId="ADAL" clId="{B6C958A0-C77E-4E82-87DE-DC0294A77A3F}" dt="2024-05-27T15:42:57.319" v="4476" actId="113"/>
          <ac:spMkLst>
            <pc:docMk/>
            <pc:sldMk cId="1011057796" sldId="507"/>
            <ac:spMk id="12" creationId="{A3652DD3-68F4-45FD-8445-9325E0C8B69E}"/>
          </ac:spMkLst>
        </pc:spChg>
        <pc:spChg chg="mod">
          <ac:chgData name="Garderen, M. van (Marten)" userId="fbd5ebfe-6509-4f5d-b686-d71499c4020d" providerId="ADAL" clId="{B6C958A0-C77E-4E82-87DE-DC0294A77A3F}" dt="2024-05-24T14:04:41.219" v="3316" actId="20577"/>
          <ac:spMkLst>
            <pc:docMk/>
            <pc:sldMk cId="1011057796" sldId="507"/>
            <ac:spMk id="19" creationId="{2E5610CE-F35B-4502-93DB-C3780DE0CF2C}"/>
          </ac:spMkLst>
        </pc:spChg>
        <pc:graphicFrameChg chg="del mod">
          <ac:chgData name="Garderen, M. van (Marten)" userId="fbd5ebfe-6509-4f5d-b686-d71499c4020d" providerId="ADAL" clId="{B6C958A0-C77E-4E82-87DE-DC0294A77A3F}" dt="2024-05-24T13:58:02.203" v="2852" actId="478"/>
          <ac:graphicFrameMkLst>
            <pc:docMk/>
            <pc:sldMk cId="1011057796" sldId="507"/>
            <ac:graphicFrameMk id="20" creationId="{5A238F25-B8E5-430F-9185-D0A8A0583AD0}"/>
          </ac:graphicFrameMkLst>
        </pc:graphicFrameChg>
        <pc:picChg chg="add mod ord">
          <ac:chgData name="Garderen, M. van (Marten)" userId="fbd5ebfe-6509-4f5d-b686-d71499c4020d" providerId="ADAL" clId="{B6C958A0-C77E-4E82-87DE-DC0294A77A3F}" dt="2024-05-24T13:57:36.593" v="2814" actId="1076"/>
          <ac:picMkLst>
            <pc:docMk/>
            <pc:sldMk cId="1011057796" sldId="507"/>
            <ac:picMk id="6" creationId="{F831B432-775F-5EFC-EAF6-4E16CE821486}"/>
          </ac:picMkLst>
        </pc:picChg>
      </pc:sldChg>
      <pc:sldChg chg="modSp mod modNotesTx">
        <pc:chgData name="Garderen, M. van (Marten)" userId="fbd5ebfe-6509-4f5d-b686-d71499c4020d" providerId="ADAL" clId="{B6C958A0-C77E-4E82-87DE-DC0294A77A3F}" dt="2024-05-24T10:32:29.706" v="681" actId="6549"/>
        <pc:sldMkLst>
          <pc:docMk/>
          <pc:sldMk cId="941768667" sldId="511"/>
        </pc:sldMkLst>
        <pc:spChg chg="mod">
          <ac:chgData name="Garderen, M. van (Marten)" userId="fbd5ebfe-6509-4f5d-b686-d71499c4020d" providerId="ADAL" clId="{B6C958A0-C77E-4E82-87DE-DC0294A77A3F}" dt="2024-05-24T10:27:36.611" v="674" actId="13926"/>
          <ac:spMkLst>
            <pc:docMk/>
            <pc:sldMk cId="941768667" sldId="511"/>
            <ac:spMk id="13" creationId="{BA426B3D-4DF9-4F2D-81E5-5CCFD4D4AA83}"/>
          </ac:spMkLst>
        </pc:spChg>
      </pc:sldChg>
      <pc:sldChg chg="addSp modSp mod">
        <pc:chgData name="Garderen, M. van (Marten)" userId="fbd5ebfe-6509-4f5d-b686-d71499c4020d" providerId="ADAL" clId="{B6C958A0-C77E-4E82-87DE-DC0294A77A3F}" dt="2024-05-24T09:35:02.324" v="321" actId="113"/>
        <pc:sldMkLst>
          <pc:docMk/>
          <pc:sldMk cId="2710687678" sldId="512"/>
        </pc:sldMkLst>
        <pc:spChg chg="add mod">
          <ac:chgData name="Garderen, M. van (Marten)" userId="fbd5ebfe-6509-4f5d-b686-d71499c4020d" providerId="ADAL" clId="{B6C958A0-C77E-4E82-87DE-DC0294A77A3F}" dt="2024-05-24T09:32:10.926" v="118" actId="20577"/>
          <ac:spMkLst>
            <pc:docMk/>
            <pc:sldMk cId="2710687678" sldId="512"/>
            <ac:spMk id="2" creationId="{D1D74A92-3C8F-C9F0-6C55-03D3C9EFDC25}"/>
          </ac:spMkLst>
        </pc:spChg>
        <pc:spChg chg="add mod">
          <ac:chgData name="Garderen, M. van (Marten)" userId="fbd5ebfe-6509-4f5d-b686-d71499c4020d" providerId="ADAL" clId="{B6C958A0-C77E-4E82-87DE-DC0294A77A3F}" dt="2024-05-24T09:35:02.324" v="321" actId="113"/>
          <ac:spMkLst>
            <pc:docMk/>
            <pc:sldMk cId="2710687678" sldId="512"/>
            <ac:spMk id="4" creationId="{0EA9ED98-01BF-E9B5-77F0-9FEFC5D9E164}"/>
          </ac:spMkLst>
        </pc:spChg>
      </pc:sldChg>
    </pc:docChg>
  </pc:docChgLst>
  <pc:docChgLst>
    <pc:chgData name="Hoekstra, H.A. (Lex)" userId="cebbf761-94b9-4e4e-a4d0-d9ac488d97c5" providerId="ADAL" clId="{544D9C6E-3499-4FBE-A35D-394A9ADB0E3C}"/>
    <pc:docChg chg="modSld">
      <pc:chgData name="Hoekstra, H.A. (Lex)" userId="cebbf761-94b9-4e4e-a4d0-d9ac488d97c5" providerId="ADAL" clId="{544D9C6E-3499-4FBE-A35D-394A9ADB0E3C}" dt="2024-05-28T08:44:13.262" v="2" actId="1076"/>
      <pc:docMkLst>
        <pc:docMk/>
      </pc:docMkLst>
      <pc:sldChg chg="modSp mod">
        <pc:chgData name="Hoekstra, H.A. (Lex)" userId="cebbf761-94b9-4e4e-a4d0-d9ac488d97c5" providerId="ADAL" clId="{544D9C6E-3499-4FBE-A35D-394A9ADB0E3C}" dt="2024-05-28T08:44:13.262" v="2" actId="1076"/>
        <pc:sldMkLst>
          <pc:docMk/>
          <pc:sldMk cId="3506294887" sldId="497"/>
        </pc:sldMkLst>
        <pc:picChg chg="mod">
          <ac:chgData name="Hoekstra, H.A. (Lex)" userId="cebbf761-94b9-4e4e-a4d0-d9ac488d97c5" providerId="ADAL" clId="{544D9C6E-3499-4FBE-A35D-394A9ADB0E3C}" dt="2024-05-28T08:44:07.430" v="1" actId="1076"/>
          <ac:picMkLst>
            <pc:docMk/>
            <pc:sldMk cId="3506294887" sldId="497"/>
            <ac:picMk id="4" creationId="{939A254D-344D-470A-B0E3-82477F9EAA7F}"/>
          </ac:picMkLst>
        </pc:picChg>
        <pc:picChg chg="mod">
          <ac:chgData name="Hoekstra, H.A. (Lex)" userId="cebbf761-94b9-4e4e-a4d0-d9ac488d97c5" providerId="ADAL" clId="{544D9C6E-3499-4FBE-A35D-394A9ADB0E3C}" dt="2024-05-28T08:44:13.262" v="2" actId="1076"/>
          <ac:picMkLst>
            <pc:docMk/>
            <pc:sldMk cId="3506294887" sldId="497"/>
            <ac:picMk id="6" creationId="{4C7E5162-7D72-5EB0-9F2D-C29FF0F9964A}"/>
          </ac:picMkLst>
        </pc:picChg>
      </pc:sldChg>
    </pc:docChg>
  </pc:docChgLst>
  <pc:docChgLst>
    <pc:chgData name="Garderen, M. van (Marten)" userId="S::marten.van.garderen@ing.com::fbd5ebfe-6509-4f5d-b686-d71499c4020d" providerId="AD" clId="Web-{A6AD8EFC-6CAB-4A71-A52F-438259289A59}"/>
    <pc:docChg chg="modSld">
      <pc:chgData name="Garderen, M. van (Marten)" userId="S::marten.van.garderen@ing.com::fbd5ebfe-6509-4f5d-b686-d71499c4020d" providerId="AD" clId="Web-{A6AD8EFC-6CAB-4A71-A52F-438259289A59}" dt="2021-05-19T16:37:36.841" v="61"/>
      <pc:docMkLst>
        <pc:docMk/>
      </pc:docMkLst>
      <pc:sldChg chg="delSp modSp modNotes">
        <pc:chgData name="Garderen, M. van (Marten)" userId="S::marten.van.garderen@ing.com::fbd5ebfe-6509-4f5d-b686-d71499c4020d" providerId="AD" clId="Web-{A6AD8EFC-6CAB-4A71-A52F-438259289A59}" dt="2021-05-19T16:37:36.841" v="61"/>
        <pc:sldMkLst>
          <pc:docMk/>
          <pc:sldMk cId="941768667" sldId="511"/>
        </pc:sldMkLst>
        <pc:spChg chg="mod">
          <ac:chgData name="Garderen, M. van (Marten)" userId="S::marten.van.garderen@ing.com::fbd5ebfe-6509-4f5d-b686-d71499c4020d" providerId="AD" clId="Web-{A6AD8EFC-6CAB-4A71-A52F-438259289A59}" dt="2021-05-19T16:37:11.949" v="45" actId="20577"/>
          <ac:spMkLst>
            <pc:docMk/>
            <pc:sldMk cId="941768667" sldId="511"/>
            <ac:spMk id="4" creationId="{4ECC5845-35AD-473A-A079-9765D09BAE5E}"/>
          </ac:spMkLst>
        </pc:spChg>
        <pc:spChg chg="del">
          <ac:chgData name="Garderen, M. van (Marten)" userId="S::marten.van.garderen@ing.com::fbd5ebfe-6509-4f5d-b686-d71499c4020d" providerId="AD" clId="Web-{A6AD8EFC-6CAB-4A71-A52F-438259289A59}" dt="2021-05-19T16:35:26.553" v="3"/>
          <ac:spMkLst>
            <pc:docMk/>
            <pc:sldMk cId="941768667" sldId="511"/>
            <ac:spMk id="7" creationId="{8DC0A10D-96CE-45DB-89B1-7AB806335ABA}"/>
          </ac:spMkLst>
        </pc:spChg>
      </pc:sldChg>
    </pc:docChg>
  </pc:docChgLst>
  <pc:docChgLst>
    <pc:chgData name="Jongkind, K. (Katinka)" userId="e67c3484-cd82-444c-9120-c89864df0eba" providerId="ADAL" clId="{655AE91C-2629-4522-B25B-1FFC886D85FA}"/>
    <pc:docChg chg="modSld">
      <pc:chgData name="Jongkind, K. (Katinka)" userId="e67c3484-cd82-444c-9120-c89864df0eba" providerId="ADAL" clId="{655AE91C-2629-4522-B25B-1FFC886D85FA}" dt="2021-05-25T12:54:31.986" v="43" actId="13926"/>
      <pc:docMkLst>
        <pc:docMk/>
      </pc:docMkLst>
      <pc:sldChg chg="modSp mod">
        <pc:chgData name="Jongkind, K. (Katinka)" userId="e67c3484-cd82-444c-9120-c89864df0eba" providerId="ADAL" clId="{655AE91C-2629-4522-B25B-1FFC886D85FA}" dt="2021-05-25T12:54:31.986" v="43" actId="13926"/>
        <pc:sldMkLst>
          <pc:docMk/>
          <pc:sldMk cId="3661700532" sldId="505"/>
        </pc:sldMkLst>
        <pc:spChg chg="mod">
          <ac:chgData name="Jongkind, K. (Katinka)" userId="e67c3484-cd82-444c-9120-c89864df0eba" providerId="ADAL" clId="{655AE91C-2629-4522-B25B-1FFC886D85FA}" dt="2021-05-25T12:54:31.986" v="43" actId="13926"/>
          <ac:spMkLst>
            <pc:docMk/>
            <pc:sldMk cId="3661700532" sldId="505"/>
            <ac:spMk id="7" creationId="{88A0633D-0F1B-484D-8833-6F7F6F8B6D8B}"/>
          </ac:spMkLst>
        </pc:spChg>
      </pc:sldChg>
      <pc:sldChg chg="modSp mod">
        <pc:chgData name="Jongkind, K. (Katinka)" userId="e67c3484-cd82-444c-9120-c89864df0eba" providerId="ADAL" clId="{655AE91C-2629-4522-B25B-1FFC886D85FA}" dt="2021-05-25T11:29:27.156" v="42" actId="20577"/>
        <pc:sldMkLst>
          <pc:docMk/>
          <pc:sldMk cId="941768667" sldId="511"/>
        </pc:sldMkLst>
        <pc:spChg chg="mod">
          <ac:chgData name="Jongkind, K. (Katinka)" userId="e67c3484-cd82-444c-9120-c89864df0eba" providerId="ADAL" clId="{655AE91C-2629-4522-B25B-1FFC886D85FA}" dt="2021-05-25T11:29:27.156" v="42" actId="20577"/>
          <ac:spMkLst>
            <pc:docMk/>
            <pc:sldMk cId="941768667" sldId="511"/>
            <ac:spMk id="10" creationId="{47960E0C-4813-40F4-BA9B-90DD5BA95D54}"/>
          </ac:spMkLst>
        </pc:spChg>
      </pc:sldChg>
    </pc:docChg>
  </pc:docChgLst>
  <pc:docChgLst>
    <pc:chgData name="Garderen, M. van (Marten)" userId="fbd5ebfe-6509-4f5d-b686-d71499c4020d" providerId="ADAL" clId="{E44A6156-88EA-433A-ABD9-5276303E650E}"/>
    <pc:docChg chg="undo redo custSel modSld modMainMaster">
      <pc:chgData name="Garderen, M. van (Marten)" userId="fbd5ebfe-6509-4f5d-b686-d71499c4020d" providerId="ADAL" clId="{E44A6156-88EA-433A-ABD9-5276303E650E}" dt="2024-05-23T15:19:19.527" v="13063" actId="1076"/>
      <pc:docMkLst>
        <pc:docMk/>
      </pc:docMkLst>
      <pc:sldChg chg="addSp modSp mod">
        <pc:chgData name="Garderen, M. van (Marten)" userId="fbd5ebfe-6509-4f5d-b686-d71499c4020d" providerId="ADAL" clId="{E44A6156-88EA-433A-ABD9-5276303E650E}" dt="2024-05-17T10:54:32.829" v="2122" actId="20577"/>
        <pc:sldMkLst>
          <pc:docMk/>
          <pc:sldMk cId="2759149883" sldId="260"/>
        </pc:sldMkLst>
        <pc:spChg chg="add mod">
          <ac:chgData name="Garderen, M. van (Marten)" userId="fbd5ebfe-6509-4f5d-b686-d71499c4020d" providerId="ADAL" clId="{E44A6156-88EA-433A-ABD9-5276303E650E}" dt="2024-05-17T10:54:32.829" v="2122" actId="20577"/>
          <ac:spMkLst>
            <pc:docMk/>
            <pc:sldMk cId="2759149883" sldId="260"/>
            <ac:spMk id="2" creationId="{33AADF97-6DB9-437F-FB72-800A0118B642}"/>
          </ac:spMkLst>
        </pc:spChg>
        <pc:spChg chg="mod">
          <ac:chgData name="Garderen, M. van (Marten)" userId="fbd5ebfe-6509-4f5d-b686-d71499c4020d" providerId="ADAL" clId="{E44A6156-88EA-433A-ABD9-5276303E650E}" dt="2024-04-24T13:25:54.182" v="540" actId="6549"/>
          <ac:spMkLst>
            <pc:docMk/>
            <pc:sldMk cId="2759149883" sldId="260"/>
            <ac:spMk id="14" creationId="{C1CE170A-CD21-4433-9B88-D002DA420887}"/>
          </ac:spMkLst>
        </pc:spChg>
        <pc:spChg chg="mod">
          <ac:chgData name="Garderen, M. van (Marten)" userId="fbd5ebfe-6509-4f5d-b686-d71499c4020d" providerId="ADAL" clId="{E44A6156-88EA-433A-ABD9-5276303E650E}" dt="2024-04-24T12:54:41.351" v="1" actId="6549"/>
          <ac:spMkLst>
            <pc:docMk/>
            <pc:sldMk cId="2759149883" sldId="260"/>
            <ac:spMk id="21" creationId="{49BC5988-4A62-4D14-8A38-7F5934F8C65D}"/>
          </ac:spMkLst>
        </pc:spChg>
      </pc:sldChg>
      <pc:sldChg chg="addSp modSp mod modNotesTx">
        <pc:chgData name="Garderen, M. van (Marten)" userId="fbd5ebfe-6509-4f5d-b686-d71499c4020d" providerId="ADAL" clId="{E44A6156-88EA-433A-ABD9-5276303E650E}" dt="2024-05-22T13:27:18.415" v="7790" actId="1076"/>
        <pc:sldMkLst>
          <pc:docMk/>
          <pc:sldMk cId="2986351592" sldId="294"/>
        </pc:sldMkLst>
        <pc:spChg chg="add mod">
          <ac:chgData name="Garderen, M. van (Marten)" userId="fbd5ebfe-6509-4f5d-b686-d71499c4020d" providerId="ADAL" clId="{E44A6156-88EA-433A-ABD9-5276303E650E}" dt="2024-05-22T13:27:18.415" v="7790" actId="1076"/>
          <ac:spMkLst>
            <pc:docMk/>
            <pc:sldMk cId="2986351592" sldId="294"/>
            <ac:spMk id="2" creationId="{7711B4E8-8C04-FA51-4F26-1EF7DEAB40DA}"/>
          </ac:spMkLst>
        </pc:spChg>
      </pc:sldChg>
      <pc:sldChg chg="addSp delSp modSp mod modNotesTx">
        <pc:chgData name="Garderen, M. van (Marten)" userId="fbd5ebfe-6509-4f5d-b686-d71499c4020d" providerId="ADAL" clId="{E44A6156-88EA-433A-ABD9-5276303E650E}" dt="2024-05-23T14:40:23.543" v="12578" actId="6549"/>
        <pc:sldMkLst>
          <pc:docMk/>
          <pc:sldMk cId="2344328673" sldId="327"/>
        </pc:sldMkLst>
        <pc:spChg chg="add mod">
          <ac:chgData name="Garderen, M. van (Marten)" userId="fbd5ebfe-6509-4f5d-b686-d71499c4020d" providerId="ADAL" clId="{E44A6156-88EA-433A-ABD9-5276303E650E}" dt="2024-05-22T15:52:28.490" v="8847" actId="1076"/>
          <ac:spMkLst>
            <pc:docMk/>
            <pc:sldMk cId="2344328673" sldId="327"/>
            <ac:spMk id="2" creationId="{B79A787D-94F8-3EE9-199D-3893DF189002}"/>
          </ac:spMkLst>
        </pc:spChg>
        <pc:spChg chg="add del mod">
          <ac:chgData name="Garderen, M. van (Marten)" userId="fbd5ebfe-6509-4f5d-b686-d71499c4020d" providerId="ADAL" clId="{E44A6156-88EA-433A-ABD9-5276303E650E}" dt="2024-05-23T09:04:21.862" v="9612" actId="478"/>
          <ac:spMkLst>
            <pc:docMk/>
            <pc:sldMk cId="2344328673" sldId="327"/>
            <ac:spMk id="3" creationId="{B22DF871-78E5-8E4E-250C-80D8E3FF56A7}"/>
          </ac:spMkLst>
        </pc:spChg>
      </pc:sldChg>
      <pc:sldChg chg="addSp delSp modSp mod modNotesTx">
        <pc:chgData name="Garderen, M. van (Marten)" userId="fbd5ebfe-6509-4f5d-b686-d71499c4020d" providerId="ADAL" clId="{E44A6156-88EA-433A-ABD9-5276303E650E}" dt="2024-05-23T10:47:06.474" v="10923" actId="478"/>
        <pc:sldMkLst>
          <pc:docMk/>
          <pc:sldMk cId="3236782278" sldId="341"/>
        </pc:sldMkLst>
        <pc:spChg chg="add del mod">
          <ac:chgData name="Garderen, M. van (Marten)" userId="fbd5ebfe-6509-4f5d-b686-d71499c4020d" providerId="ADAL" clId="{E44A6156-88EA-433A-ABD9-5276303E650E}" dt="2024-05-23T10:47:06.474" v="10923" actId="478"/>
          <ac:spMkLst>
            <pc:docMk/>
            <pc:sldMk cId="3236782278" sldId="341"/>
            <ac:spMk id="3" creationId="{29DB32FF-0291-2029-3D28-5B99E28B60FA}"/>
          </ac:spMkLst>
        </pc:spChg>
        <pc:spChg chg="add del mod">
          <ac:chgData name="Garderen, M. van (Marten)" userId="fbd5ebfe-6509-4f5d-b686-d71499c4020d" providerId="ADAL" clId="{E44A6156-88EA-433A-ABD9-5276303E650E}" dt="2024-05-17T10:56:44.472" v="2301" actId="21"/>
          <ac:spMkLst>
            <pc:docMk/>
            <pc:sldMk cId="3236782278" sldId="341"/>
            <ac:spMk id="4" creationId="{D5F52C7D-B220-75F3-9802-C1330B46200E}"/>
          </ac:spMkLst>
        </pc:spChg>
        <pc:spChg chg="mod">
          <ac:chgData name="Garderen, M. van (Marten)" userId="fbd5ebfe-6509-4f5d-b686-d71499c4020d" providerId="ADAL" clId="{E44A6156-88EA-433A-ABD9-5276303E650E}" dt="2024-05-22T12:49:19.781" v="7560" actId="6549"/>
          <ac:spMkLst>
            <pc:docMk/>
            <pc:sldMk cId="3236782278" sldId="341"/>
            <ac:spMk id="11" creationId="{2CB1DD76-ADD3-432F-89BB-2847A6F950CF}"/>
          </ac:spMkLst>
        </pc:spChg>
        <pc:spChg chg="mod">
          <ac:chgData name="Garderen, M. van (Marten)" userId="fbd5ebfe-6509-4f5d-b686-d71499c4020d" providerId="ADAL" clId="{E44A6156-88EA-433A-ABD9-5276303E650E}" dt="2024-04-24T12:59:58.785" v="117" actId="1076"/>
          <ac:spMkLst>
            <pc:docMk/>
            <pc:sldMk cId="3236782278" sldId="341"/>
            <ac:spMk id="27" creationId="{B78A97F2-81BA-4860-8354-248D55D901C9}"/>
          </ac:spMkLst>
        </pc:spChg>
        <pc:spChg chg="mod">
          <ac:chgData name="Garderen, M. van (Marten)" userId="fbd5ebfe-6509-4f5d-b686-d71499c4020d" providerId="ADAL" clId="{E44A6156-88EA-433A-ABD9-5276303E650E}" dt="2024-05-23T09:02:50.611" v="9564" actId="1076"/>
          <ac:spMkLst>
            <pc:docMk/>
            <pc:sldMk cId="3236782278" sldId="341"/>
            <ac:spMk id="28" creationId="{ED03ED58-8A5B-4D79-A43A-BFE7B6C7EFF7}"/>
          </ac:spMkLst>
        </pc:spChg>
        <pc:graphicFrameChg chg="modGraphic">
          <ac:chgData name="Garderen, M. van (Marten)" userId="fbd5ebfe-6509-4f5d-b686-d71499c4020d" providerId="ADAL" clId="{E44A6156-88EA-433A-ABD9-5276303E650E}" dt="2024-05-23T09:02:49.037" v="9563" actId="20577"/>
          <ac:graphicFrameMkLst>
            <pc:docMk/>
            <pc:sldMk cId="3236782278" sldId="341"/>
            <ac:graphicFrameMk id="13" creationId="{DB237D68-AFD8-4A34-BC34-39180B6FC6DE}"/>
          </ac:graphicFrameMkLst>
        </pc:graphicFrameChg>
      </pc:sldChg>
      <pc:sldChg chg="addSp delSp modSp mod">
        <pc:chgData name="Garderen, M. van (Marten)" userId="fbd5ebfe-6509-4f5d-b686-d71499c4020d" providerId="ADAL" clId="{E44A6156-88EA-433A-ABD9-5276303E650E}" dt="2024-05-23T14:54:36.097" v="12662" actId="20577"/>
        <pc:sldMkLst>
          <pc:docMk/>
          <pc:sldMk cId="1128348294" sldId="489"/>
        </pc:sldMkLst>
        <pc:spChg chg="mod">
          <ac:chgData name="Garderen, M. van (Marten)" userId="fbd5ebfe-6509-4f5d-b686-d71499c4020d" providerId="ADAL" clId="{E44A6156-88EA-433A-ABD9-5276303E650E}" dt="2024-05-22T12:46:24.074" v="7558" actId="13926"/>
          <ac:spMkLst>
            <pc:docMk/>
            <pc:sldMk cId="1128348294" sldId="489"/>
            <ac:spMk id="2" creationId="{28EC62F8-90D9-4702-8D2E-07E441AD84F1}"/>
          </ac:spMkLst>
        </pc:spChg>
        <pc:spChg chg="add del mod">
          <ac:chgData name="Garderen, M. van (Marten)" userId="fbd5ebfe-6509-4f5d-b686-d71499c4020d" providerId="ADAL" clId="{E44A6156-88EA-433A-ABD9-5276303E650E}" dt="2024-05-22T12:45:42.277" v="7557" actId="478"/>
          <ac:spMkLst>
            <pc:docMk/>
            <pc:sldMk cId="1128348294" sldId="489"/>
            <ac:spMk id="3" creationId="{17020F79-9F74-B2B5-6342-C2C7508F757B}"/>
          </ac:spMkLst>
        </pc:spChg>
        <pc:spChg chg="mod">
          <ac:chgData name="Garderen, M. van (Marten)" userId="fbd5ebfe-6509-4f5d-b686-d71499c4020d" providerId="ADAL" clId="{E44A6156-88EA-433A-ABD9-5276303E650E}" dt="2024-05-03T16:14:52.040" v="1296" actId="20577"/>
          <ac:spMkLst>
            <pc:docMk/>
            <pc:sldMk cId="1128348294" sldId="489"/>
            <ac:spMk id="46" creationId="{5E184D92-D964-4AA0-BA30-F7787F0069DC}"/>
          </ac:spMkLst>
        </pc:spChg>
        <pc:graphicFrameChg chg="mod modGraphic">
          <ac:chgData name="Garderen, M. van (Marten)" userId="fbd5ebfe-6509-4f5d-b686-d71499c4020d" providerId="ADAL" clId="{E44A6156-88EA-433A-ABD9-5276303E650E}" dt="2024-05-23T09:06:15.860" v="9656" actId="20577"/>
          <ac:graphicFrameMkLst>
            <pc:docMk/>
            <pc:sldMk cId="1128348294" sldId="489"/>
            <ac:graphicFrameMk id="49" creationId="{172C2930-52C7-4AAA-921E-0C8084235A16}"/>
          </ac:graphicFrameMkLst>
        </pc:graphicFrameChg>
        <pc:graphicFrameChg chg="modGraphic">
          <ac:chgData name="Garderen, M. van (Marten)" userId="fbd5ebfe-6509-4f5d-b686-d71499c4020d" providerId="ADAL" clId="{E44A6156-88EA-433A-ABD9-5276303E650E}" dt="2024-05-23T14:54:36.097" v="12662" actId="20577"/>
          <ac:graphicFrameMkLst>
            <pc:docMk/>
            <pc:sldMk cId="1128348294" sldId="489"/>
            <ac:graphicFrameMk id="50" creationId="{144D8BFD-E2F1-4EA2-8FF8-BB6D5F27FACA}"/>
          </ac:graphicFrameMkLst>
        </pc:graphicFrameChg>
      </pc:sldChg>
      <pc:sldChg chg="addSp delSp modSp mod modNotesTx">
        <pc:chgData name="Garderen, M. van (Marten)" userId="fbd5ebfe-6509-4f5d-b686-d71499c4020d" providerId="ADAL" clId="{E44A6156-88EA-433A-ABD9-5276303E650E}" dt="2024-05-23T10:46:28.821" v="10922" actId="478"/>
        <pc:sldMkLst>
          <pc:docMk/>
          <pc:sldMk cId="2838728768" sldId="492"/>
        </pc:sldMkLst>
        <pc:spChg chg="add del mod">
          <ac:chgData name="Garderen, M. van (Marten)" userId="fbd5ebfe-6509-4f5d-b686-d71499c4020d" providerId="ADAL" clId="{E44A6156-88EA-433A-ABD9-5276303E650E}" dt="2024-05-21T16:32:46.355" v="5697" actId="478"/>
          <ac:spMkLst>
            <pc:docMk/>
            <pc:sldMk cId="2838728768" sldId="492"/>
            <ac:spMk id="2" creationId="{A59BAE5E-FB1B-D4BC-FEE0-53DE056B5A41}"/>
          </ac:spMkLst>
        </pc:spChg>
        <pc:spChg chg="mod">
          <ac:chgData name="Garderen, M. van (Marten)" userId="fbd5ebfe-6509-4f5d-b686-d71499c4020d" providerId="ADAL" clId="{E44A6156-88EA-433A-ABD9-5276303E650E}" dt="2024-05-21T16:32:17.064" v="5696" actId="14100"/>
          <ac:spMkLst>
            <pc:docMk/>
            <pc:sldMk cId="2838728768" sldId="492"/>
            <ac:spMk id="4" creationId="{4ECC5845-35AD-473A-A079-9765D09BAE5E}"/>
          </ac:spMkLst>
        </pc:spChg>
        <pc:spChg chg="mod">
          <ac:chgData name="Garderen, M. van (Marten)" userId="fbd5ebfe-6509-4f5d-b686-d71499c4020d" providerId="ADAL" clId="{E44A6156-88EA-433A-ABD9-5276303E650E}" dt="2024-05-21T10:50:18.781" v="3861" actId="20577"/>
          <ac:spMkLst>
            <pc:docMk/>
            <pc:sldMk cId="2838728768" sldId="492"/>
            <ac:spMk id="5" creationId="{51F1E629-A706-4673-80E7-4F876D4B6B0A}"/>
          </ac:spMkLst>
        </pc:spChg>
        <pc:spChg chg="add del mod">
          <ac:chgData name="Garderen, M. van (Marten)" userId="fbd5ebfe-6509-4f5d-b686-d71499c4020d" providerId="ADAL" clId="{E44A6156-88EA-433A-ABD9-5276303E650E}" dt="2024-05-03T16:02:23.796" v="951" actId="478"/>
          <ac:spMkLst>
            <pc:docMk/>
            <pc:sldMk cId="2838728768" sldId="492"/>
            <ac:spMk id="6" creationId="{3323FAFA-F280-5728-4C57-59F73D23CCAB}"/>
          </ac:spMkLst>
        </pc:spChg>
        <pc:spChg chg="add del mod">
          <ac:chgData name="Garderen, M. van (Marten)" userId="fbd5ebfe-6509-4f5d-b686-d71499c4020d" providerId="ADAL" clId="{E44A6156-88EA-433A-ABD9-5276303E650E}" dt="2024-05-23T10:46:26.748" v="10921" actId="478"/>
          <ac:spMkLst>
            <pc:docMk/>
            <pc:sldMk cId="2838728768" sldId="492"/>
            <ac:spMk id="6" creationId="{56724274-91A8-D25E-E391-0414A672BA71}"/>
          </ac:spMkLst>
        </pc:spChg>
        <pc:spChg chg="mod">
          <ac:chgData name="Garderen, M. van (Marten)" userId="fbd5ebfe-6509-4f5d-b686-d71499c4020d" providerId="ADAL" clId="{E44A6156-88EA-433A-ABD9-5276303E650E}" dt="2024-05-21T12:04:13.915" v="4283" actId="20577"/>
          <ac:spMkLst>
            <pc:docMk/>
            <pc:sldMk cId="2838728768" sldId="492"/>
            <ac:spMk id="7" creationId="{88A0633D-0F1B-484D-8833-6F7F6F8B6D8B}"/>
          </ac:spMkLst>
        </pc:spChg>
        <pc:spChg chg="add del mod">
          <ac:chgData name="Garderen, M. van (Marten)" userId="fbd5ebfe-6509-4f5d-b686-d71499c4020d" providerId="ADAL" clId="{E44A6156-88EA-433A-ABD9-5276303E650E}" dt="2024-05-03T16:02:21.694" v="950" actId="478"/>
          <ac:spMkLst>
            <pc:docMk/>
            <pc:sldMk cId="2838728768" sldId="492"/>
            <ac:spMk id="8" creationId="{0793F844-A966-F805-DD25-43E9141E5531}"/>
          </ac:spMkLst>
        </pc:spChg>
        <pc:spChg chg="add del mod">
          <ac:chgData name="Garderen, M. van (Marten)" userId="fbd5ebfe-6509-4f5d-b686-d71499c4020d" providerId="ADAL" clId="{E44A6156-88EA-433A-ABD9-5276303E650E}" dt="2024-05-23T10:46:28.821" v="10922" actId="478"/>
          <ac:spMkLst>
            <pc:docMk/>
            <pc:sldMk cId="2838728768" sldId="492"/>
            <ac:spMk id="8" creationId="{2FDA3FB1-006A-F78D-C528-7722CFC9EF27}"/>
          </ac:spMkLst>
        </pc:spChg>
        <pc:spChg chg="add del mod">
          <ac:chgData name="Garderen, M. van (Marten)" userId="fbd5ebfe-6509-4f5d-b686-d71499c4020d" providerId="ADAL" clId="{E44A6156-88EA-433A-ABD9-5276303E650E}" dt="2024-05-03T16:02:19.780" v="949" actId="478"/>
          <ac:spMkLst>
            <pc:docMk/>
            <pc:sldMk cId="2838728768" sldId="492"/>
            <ac:spMk id="9" creationId="{3A2C47B0-DF8A-F0D6-714C-51A33545025A}"/>
          </ac:spMkLst>
        </pc:spChg>
        <pc:spChg chg="add mod">
          <ac:chgData name="Garderen, M. van (Marten)" userId="fbd5ebfe-6509-4f5d-b686-d71499c4020d" providerId="ADAL" clId="{E44A6156-88EA-433A-ABD9-5276303E650E}" dt="2024-05-21T10:47:56.699" v="3770" actId="20577"/>
          <ac:spMkLst>
            <pc:docMk/>
            <pc:sldMk cId="2838728768" sldId="492"/>
            <ac:spMk id="9" creationId="{B9FA2111-D9A6-29EE-F01D-BA6CA37C5F5B}"/>
          </ac:spMkLst>
        </pc:spChg>
        <pc:spChg chg="add del mod">
          <ac:chgData name="Garderen, M. van (Marten)" userId="fbd5ebfe-6509-4f5d-b686-d71499c4020d" providerId="ADAL" clId="{E44A6156-88EA-433A-ABD9-5276303E650E}" dt="2024-05-03T16:02:16.715" v="946" actId="478"/>
          <ac:spMkLst>
            <pc:docMk/>
            <pc:sldMk cId="2838728768" sldId="492"/>
            <ac:spMk id="10" creationId="{E35839F7-6964-1497-629B-E4DCA911E9C2}"/>
          </ac:spMkLst>
        </pc:spChg>
        <pc:spChg chg="add del mod">
          <ac:chgData name="Garderen, M. van (Marten)" userId="fbd5ebfe-6509-4f5d-b686-d71499c4020d" providerId="ADAL" clId="{E44A6156-88EA-433A-ABD9-5276303E650E}" dt="2024-05-21T09:53:19.364" v="2718" actId="478"/>
          <ac:spMkLst>
            <pc:docMk/>
            <pc:sldMk cId="2838728768" sldId="492"/>
            <ac:spMk id="11" creationId="{A4754ED2-1384-CBC0-D94C-FA5DBF1ED188}"/>
          </ac:spMkLst>
        </pc:spChg>
        <pc:spChg chg="add del mod">
          <ac:chgData name="Garderen, M. van (Marten)" userId="fbd5ebfe-6509-4f5d-b686-d71499c4020d" providerId="ADAL" clId="{E44A6156-88EA-433A-ABD9-5276303E650E}" dt="2024-05-21T10:49:33.118" v="3808" actId="478"/>
          <ac:spMkLst>
            <pc:docMk/>
            <pc:sldMk cId="2838728768" sldId="492"/>
            <ac:spMk id="21" creationId="{3532E35F-7BBD-44BC-96F0-50C7C2C8906F}"/>
          </ac:spMkLst>
        </pc:spChg>
        <pc:spChg chg="mod">
          <ac:chgData name="Garderen, M. van (Marten)" userId="fbd5ebfe-6509-4f5d-b686-d71499c4020d" providerId="ADAL" clId="{E44A6156-88EA-433A-ABD9-5276303E650E}" dt="2024-05-21T09:53:27.711" v="2728" actId="20577"/>
          <ac:spMkLst>
            <pc:docMk/>
            <pc:sldMk cId="2838728768" sldId="492"/>
            <ac:spMk id="30" creationId="{19ABB870-01AA-4CE6-98B9-B520258E41FD}"/>
          </ac:spMkLst>
        </pc:spChg>
        <pc:picChg chg="mod">
          <ac:chgData name="Garderen, M. van (Marten)" userId="fbd5ebfe-6509-4f5d-b686-d71499c4020d" providerId="ADAL" clId="{E44A6156-88EA-433A-ABD9-5276303E650E}" dt="2024-05-21T10:47:29.119" v="3754" actId="14100"/>
          <ac:picMkLst>
            <pc:docMk/>
            <pc:sldMk cId="2838728768" sldId="492"/>
            <ac:picMk id="3" creationId="{97D2957D-C160-4027-A113-731C20CA3340}"/>
          </ac:picMkLst>
        </pc:picChg>
      </pc:sldChg>
      <pc:sldChg chg="addSp delSp modSp mod modNotesTx">
        <pc:chgData name="Garderen, M. van (Marten)" userId="fbd5ebfe-6509-4f5d-b686-d71499c4020d" providerId="ADAL" clId="{E44A6156-88EA-433A-ABD9-5276303E650E}" dt="2024-05-22T12:40:11.580" v="7494" actId="1076"/>
        <pc:sldMkLst>
          <pc:docMk/>
          <pc:sldMk cId="3506294887" sldId="497"/>
        </pc:sldMkLst>
        <pc:spChg chg="add del mod">
          <ac:chgData name="Garderen, M. van (Marten)" userId="fbd5ebfe-6509-4f5d-b686-d71499c4020d" providerId="ADAL" clId="{E44A6156-88EA-433A-ABD9-5276303E650E}" dt="2024-05-17T11:02:40.228" v="2418" actId="478"/>
          <ac:spMkLst>
            <pc:docMk/>
            <pc:sldMk cId="3506294887" sldId="497"/>
            <ac:spMk id="2" creationId="{73324CA0-B0BE-A0C6-2C8E-9FD508A2A79A}"/>
          </ac:spMkLst>
        </pc:spChg>
        <pc:spChg chg="add mod">
          <ac:chgData name="Garderen, M. van (Marten)" userId="fbd5ebfe-6509-4f5d-b686-d71499c4020d" providerId="ADAL" clId="{E44A6156-88EA-433A-ABD9-5276303E650E}" dt="2024-05-17T11:02:41.404" v="2419"/>
          <ac:spMkLst>
            <pc:docMk/>
            <pc:sldMk cId="3506294887" sldId="497"/>
            <ac:spMk id="3" creationId="{E6459157-91C1-5038-AF36-C366BE69DEE8}"/>
          </ac:spMkLst>
        </pc:spChg>
        <pc:spChg chg="add mod">
          <ac:chgData name="Garderen, M. van (Marten)" userId="fbd5ebfe-6509-4f5d-b686-d71499c4020d" providerId="ADAL" clId="{E44A6156-88EA-433A-ABD9-5276303E650E}" dt="2024-05-22T12:36:22.913" v="7493" actId="6549"/>
          <ac:spMkLst>
            <pc:docMk/>
            <pc:sldMk cId="3506294887" sldId="497"/>
            <ac:spMk id="5" creationId="{FFC1AD1B-0B1D-8C63-2A87-E56F2CB6A258}"/>
          </ac:spMkLst>
        </pc:spChg>
        <pc:picChg chg="mod">
          <ac:chgData name="Garderen, M. van (Marten)" userId="fbd5ebfe-6509-4f5d-b686-d71499c4020d" providerId="ADAL" clId="{E44A6156-88EA-433A-ABD9-5276303E650E}" dt="2024-05-22T12:40:11.580" v="7494" actId="1076"/>
          <ac:picMkLst>
            <pc:docMk/>
            <pc:sldMk cId="3506294887" sldId="497"/>
            <ac:picMk id="6" creationId="{4C7E5162-7D72-5EB0-9F2D-C29FF0F9964A}"/>
          </ac:picMkLst>
        </pc:picChg>
      </pc:sldChg>
      <pc:sldChg chg="addSp delSp modSp mod modNotesTx">
        <pc:chgData name="Garderen, M. van (Marten)" userId="fbd5ebfe-6509-4f5d-b686-d71499c4020d" providerId="ADAL" clId="{E44A6156-88EA-433A-ABD9-5276303E650E}" dt="2024-05-23T14:57:07.403" v="12705" actId="13926"/>
        <pc:sldMkLst>
          <pc:docMk/>
          <pc:sldMk cId="1039385340" sldId="503"/>
        </pc:sldMkLst>
        <pc:spChg chg="add del mod">
          <ac:chgData name="Garderen, M. van (Marten)" userId="fbd5ebfe-6509-4f5d-b686-d71499c4020d" providerId="ADAL" clId="{E44A6156-88EA-433A-ABD9-5276303E650E}" dt="2024-05-23T13:15:35.955" v="11972" actId="478"/>
          <ac:spMkLst>
            <pc:docMk/>
            <pc:sldMk cId="1039385340" sldId="503"/>
            <ac:spMk id="2" creationId="{59955B06-E577-D78C-131A-58CE15656FE7}"/>
          </ac:spMkLst>
        </pc:spChg>
        <pc:spChg chg="add del mod">
          <ac:chgData name="Garderen, M. van (Marten)" userId="fbd5ebfe-6509-4f5d-b686-d71499c4020d" providerId="ADAL" clId="{E44A6156-88EA-433A-ABD9-5276303E650E}" dt="2024-05-17T11:01:32.907" v="2405" actId="478"/>
          <ac:spMkLst>
            <pc:docMk/>
            <pc:sldMk cId="1039385340" sldId="503"/>
            <ac:spMk id="2" creationId="{D38B7517-8C49-8844-CE5B-4559205371EC}"/>
          </ac:spMkLst>
        </pc:spChg>
        <pc:spChg chg="add del mod">
          <ac:chgData name="Garderen, M. van (Marten)" userId="fbd5ebfe-6509-4f5d-b686-d71499c4020d" providerId="ADAL" clId="{E44A6156-88EA-433A-ABD9-5276303E650E}" dt="2024-05-23T13:23:02.925" v="12111" actId="478"/>
          <ac:spMkLst>
            <pc:docMk/>
            <pc:sldMk cId="1039385340" sldId="503"/>
            <ac:spMk id="3" creationId="{71C1556B-FB2F-5AD5-C317-1C7FF645B12A}"/>
          </ac:spMkLst>
        </pc:spChg>
        <pc:spChg chg="mod">
          <ac:chgData name="Garderen, M. van (Marten)" userId="fbd5ebfe-6509-4f5d-b686-d71499c4020d" providerId="ADAL" clId="{E44A6156-88EA-433A-ABD9-5276303E650E}" dt="2024-05-23T14:57:07.403" v="12705" actId="13926"/>
          <ac:spMkLst>
            <pc:docMk/>
            <pc:sldMk cId="1039385340" sldId="503"/>
            <ac:spMk id="4" creationId="{4ECC5845-35AD-473A-A079-9765D09BAE5E}"/>
          </ac:spMkLst>
        </pc:spChg>
        <pc:spChg chg="mod">
          <ac:chgData name="Garderen, M. van (Marten)" userId="fbd5ebfe-6509-4f5d-b686-d71499c4020d" providerId="ADAL" clId="{E44A6156-88EA-433A-ABD9-5276303E650E}" dt="2024-05-23T13:35:47.062" v="12374" actId="1076"/>
          <ac:spMkLst>
            <pc:docMk/>
            <pc:sldMk cId="1039385340" sldId="503"/>
            <ac:spMk id="5" creationId="{51F1E629-A706-4673-80E7-4F876D4B6B0A}"/>
          </ac:spMkLst>
        </pc:spChg>
        <pc:spChg chg="add del mod">
          <ac:chgData name="Garderen, M. van (Marten)" userId="fbd5ebfe-6509-4f5d-b686-d71499c4020d" providerId="ADAL" clId="{E44A6156-88EA-433A-ABD9-5276303E650E}" dt="2024-05-23T13:12:24.985" v="11928" actId="478"/>
          <ac:spMkLst>
            <pc:docMk/>
            <pc:sldMk cId="1039385340" sldId="503"/>
            <ac:spMk id="6" creationId="{C27C208E-5CA8-2656-ABBF-305AFFBA5054}"/>
          </ac:spMkLst>
        </pc:spChg>
        <pc:spChg chg="add del mod">
          <ac:chgData name="Garderen, M. van (Marten)" userId="fbd5ebfe-6509-4f5d-b686-d71499c4020d" providerId="ADAL" clId="{E44A6156-88EA-433A-ABD9-5276303E650E}" dt="2024-05-17T11:01:41.296" v="2407" actId="478"/>
          <ac:spMkLst>
            <pc:docMk/>
            <pc:sldMk cId="1039385340" sldId="503"/>
            <ac:spMk id="6" creationId="{E6205B06-1919-8B1F-DD2D-7249B41C0084}"/>
          </ac:spMkLst>
        </pc:spChg>
        <pc:spChg chg="mod">
          <ac:chgData name="Garderen, M. van (Marten)" userId="fbd5ebfe-6509-4f5d-b686-d71499c4020d" providerId="ADAL" clId="{E44A6156-88EA-433A-ABD9-5276303E650E}" dt="2024-05-23T13:13:18.211" v="11963" actId="14100"/>
          <ac:spMkLst>
            <pc:docMk/>
            <pc:sldMk cId="1039385340" sldId="503"/>
            <ac:spMk id="7" creationId="{88A0633D-0F1B-484D-8833-6F7F6F8B6D8B}"/>
          </ac:spMkLst>
        </pc:spChg>
        <pc:spChg chg="add del mod">
          <ac:chgData name="Garderen, M. van (Marten)" userId="fbd5ebfe-6509-4f5d-b686-d71499c4020d" providerId="ADAL" clId="{E44A6156-88EA-433A-ABD9-5276303E650E}" dt="2024-05-23T14:52:55.405" v="12579" actId="478"/>
          <ac:spMkLst>
            <pc:docMk/>
            <pc:sldMk cId="1039385340" sldId="503"/>
            <ac:spMk id="8" creationId="{2C6DEDA5-1B5D-2CC0-4486-F5A0097E5E6F}"/>
          </ac:spMkLst>
        </pc:spChg>
        <pc:spChg chg="add del mod">
          <ac:chgData name="Garderen, M. van (Marten)" userId="fbd5ebfe-6509-4f5d-b686-d71499c4020d" providerId="ADAL" clId="{E44A6156-88EA-433A-ABD9-5276303E650E}" dt="2024-05-23T13:10:26.106" v="11835" actId="478"/>
          <ac:spMkLst>
            <pc:docMk/>
            <pc:sldMk cId="1039385340" sldId="503"/>
            <ac:spMk id="9" creationId="{5B0134AD-E0F1-411B-E070-851852F51F64}"/>
          </ac:spMkLst>
        </pc:spChg>
        <pc:spChg chg="add del mod">
          <ac:chgData name="Garderen, M. van (Marten)" userId="fbd5ebfe-6509-4f5d-b686-d71499c4020d" providerId="ADAL" clId="{E44A6156-88EA-433A-ABD9-5276303E650E}" dt="2024-05-23T13:13:30.547" v="11964" actId="478"/>
          <ac:spMkLst>
            <pc:docMk/>
            <pc:sldMk cId="1039385340" sldId="503"/>
            <ac:spMk id="10" creationId="{1C27627B-8404-0270-25DC-37B275E3DE3A}"/>
          </ac:spMkLst>
        </pc:spChg>
        <pc:spChg chg="add del mod">
          <ac:chgData name="Garderen, M. van (Marten)" userId="fbd5ebfe-6509-4f5d-b686-d71499c4020d" providerId="ADAL" clId="{E44A6156-88EA-433A-ABD9-5276303E650E}" dt="2024-05-23T14:53:59.773" v="12584" actId="478"/>
          <ac:spMkLst>
            <pc:docMk/>
            <pc:sldMk cId="1039385340" sldId="503"/>
            <ac:spMk id="11" creationId="{43CABDAA-E82A-0BD5-54CE-297E83A98A31}"/>
          </ac:spMkLst>
        </pc:spChg>
        <pc:spChg chg="mod">
          <ac:chgData name="Garderen, M. van (Marten)" userId="fbd5ebfe-6509-4f5d-b686-d71499c4020d" providerId="ADAL" clId="{E44A6156-88EA-433A-ABD9-5276303E650E}" dt="2024-05-21T16:57:45.076" v="5974" actId="14100"/>
          <ac:spMkLst>
            <pc:docMk/>
            <pc:sldMk cId="1039385340" sldId="503"/>
            <ac:spMk id="14" creationId="{0002CF14-80D1-4993-92B3-6975FFA111D9}"/>
          </ac:spMkLst>
        </pc:spChg>
        <pc:spChg chg="add del mod">
          <ac:chgData name="Garderen, M. van (Marten)" userId="fbd5ebfe-6509-4f5d-b686-d71499c4020d" providerId="ADAL" clId="{E44A6156-88EA-433A-ABD9-5276303E650E}" dt="2024-05-23T13:10:04.279" v="11831" actId="478"/>
          <ac:spMkLst>
            <pc:docMk/>
            <pc:sldMk cId="1039385340" sldId="503"/>
            <ac:spMk id="16" creationId="{12E919AE-2E43-0E8C-E730-0A4CF9D03FD5}"/>
          </ac:spMkLst>
        </pc:spChg>
        <pc:spChg chg="mod">
          <ac:chgData name="Garderen, M. van (Marten)" userId="fbd5ebfe-6509-4f5d-b686-d71499c4020d" providerId="ADAL" clId="{E44A6156-88EA-433A-ABD9-5276303E650E}" dt="2024-05-21T10:55:49.565" v="3983" actId="20577"/>
          <ac:spMkLst>
            <pc:docMk/>
            <pc:sldMk cId="1039385340" sldId="503"/>
            <ac:spMk id="30" creationId="{19ABB870-01AA-4CE6-98B9-B520258E41FD}"/>
          </ac:spMkLst>
        </pc:spChg>
        <pc:graphicFrameChg chg="mod">
          <ac:chgData name="Garderen, M. van (Marten)" userId="fbd5ebfe-6509-4f5d-b686-d71499c4020d" providerId="ADAL" clId="{E44A6156-88EA-433A-ABD9-5276303E650E}" dt="2024-05-21T16:57:51.636" v="5976" actId="1076"/>
          <ac:graphicFrameMkLst>
            <pc:docMk/>
            <pc:sldMk cId="1039385340" sldId="503"/>
            <ac:graphicFrameMk id="19" creationId="{A67F8E9C-4CA8-48A7-A52C-E0192A01B4C3}"/>
          </ac:graphicFrameMkLst>
        </pc:graphicFrameChg>
        <pc:picChg chg="mod">
          <ac:chgData name="Garderen, M. van (Marten)" userId="fbd5ebfe-6509-4f5d-b686-d71499c4020d" providerId="ADAL" clId="{E44A6156-88EA-433A-ABD9-5276303E650E}" dt="2024-05-23T13:25:50.207" v="12209" actId="1076"/>
          <ac:picMkLst>
            <pc:docMk/>
            <pc:sldMk cId="1039385340" sldId="503"/>
            <ac:picMk id="13" creationId="{BB6C4A68-B1E5-EBC2-C448-FC634CEE0EAD}"/>
          </ac:picMkLst>
        </pc:picChg>
      </pc:sldChg>
      <pc:sldChg chg="addSp delSp modSp mod modNotesTx">
        <pc:chgData name="Garderen, M. van (Marten)" userId="fbd5ebfe-6509-4f5d-b686-d71499c4020d" providerId="ADAL" clId="{E44A6156-88EA-433A-ABD9-5276303E650E}" dt="2024-05-23T15:19:19.527" v="13063" actId="1076"/>
        <pc:sldMkLst>
          <pc:docMk/>
          <pc:sldMk cId="1613898263" sldId="504"/>
        </pc:sldMkLst>
        <pc:spChg chg="add del mod">
          <ac:chgData name="Garderen, M. van (Marten)" userId="fbd5ebfe-6509-4f5d-b686-d71499c4020d" providerId="ADAL" clId="{E44A6156-88EA-433A-ABD9-5276303E650E}" dt="2024-05-23T10:18:05.053" v="9986" actId="478"/>
          <ac:spMkLst>
            <pc:docMk/>
            <pc:sldMk cId="1613898263" sldId="504"/>
            <ac:spMk id="2" creationId="{6732D8CA-A38F-0F6C-5190-77862A357A85}"/>
          </ac:spMkLst>
        </pc:spChg>
        <pc:spChg chg="add mod">
          <ac:chgData name="Garderen, M. van (Marten)" userId="fbd5ebfe-6509-4f5d-b686-d71499c4020d" providerId="ADAL" clId="{E44A6156-88EA-433A-ABD9-5276303E650E}" dt="2024-05-23T15:19:19.527" v="13063" actId="1076"/>
          <ac:spMkLst>
            <pc:docMk/>
            <pc:sldMk cId="1613898263" sldId="504"/>
            <ac:spMk id="2" creationId="{7C78312C-3F19-C82F-D72F-73AFDDD34E98}"/>
          </ac:spMkLst>
        </pc:spChg>
        <pc:spChg chg="add del mod">
          <ac:chgData name="Garderen, M. van (Marten)" userId="fbd5ebfe-6509-4f5d-b686-d71499c4020d" providerId="ADAL" clId="{E44A6156-88EA-433A-ABD9-5276303E650E}" dt="2024-05-21T10:54:22.798" v="3964" actId="478"/>
          <ac:spMkLst>
            <pc:docMk/>
            <pc:sldMk cId="1613898263" sldId="504"/>
            <ac:spMk id="2" creationId="{CC3E5DC7-C3AB-382B-8D58-4BC80477972F}"/>
          </ac:spMkLst>
        </pc:spChg>
        <pc:spChg chg="add del mod">
          <ac:chgData name="Garderen, M. van (Marten)" userId="fbd5ebfe-6509-4f5d-b686-d71499c4020d" providerId="ADAL" clId="{E44A6156-88EA-433A-ABD9-5276303E650E}" dt="2024-05-17T11:00:18.709" v="2386" actId="478"/>
          <ac:spMkLst>
            <pc:docMk/>
            <pc:sldMk cId="1613898263" sldId="504"/>
            <ac:spMk id="3" creationId="{7515D559-4869-9ADD-ACF3-CAFAE0687A61}"/>
          </ac:spMkLst>
        </pc:spChg>
        <pc:spChg chg="add del mod">
          <ac:chgData name="Garderen, M. van (Marten)" userId="fbd5ebfe-6509-4f5d-b686-d71499c4020d" providerId="ADAL" clId="{E44A6156-88EA-433A-ABD9-5276303E650E}" dt="2024-05-23T10:09:27.945" v="9810" actId="478"/>
          <ac:spMkLst>
            <pc:docMk/>
            <pc:sldMk cId="1613898263" sldId="504"/>
            <ac:spMk id="3" creationId="{B65E0944-0F9B-A836-B2D7-D7B8445E0C32}"/>
          </ac:spMkLst>
        </pc:spChg>
        <pc:spChg chg="mod">
          <ac:chgData name="Garderen, M. van (Marten)" userId="fbd5ebfe-6509-4f5d-b686-d71499c4020d" providerId="ADAL" clId="{E44A6156-88EA-433A-ABD9-5276303E650E}" dt="2024-05-23T10:08:57.509" v="9808" actId="14100"/>
          <ac:spMkLst>
            <pc:docMk/>
            <pc:sldMk cId="1613898263" sldId="504"/>
            <ac:spMk id="4" creationId="{4ECC5845-35AD-473A-A079-9765D09BAE5E}"/>
          </ac:spMkLst>
        </pc:spChg>
        <pc:spChg chg="mod">
          <ac:chgData name="Garderen, M. van (Marten)" userId="fbd5ebfe-6509-4f5d-b686-d71499c4020d" providerId="ADAL" clId="{E44A6156-88EA-433A-ABD9-5276303E650E}" dt="2024-05-23T15:17:00.859" v="12989" actId="13926"/>
          <ac:spMkLst>
            <pc:docMk/>
            <pc:sldMk cId="1613898263" sldId="504"/>
            <ac:spMk id="5" creationId="{51F1E629-A706-4673-80E7-4F876D4B6B0A}"/>
          </ac:spMkLst>
        </pc:spChg>
        <pc:spChg chg="add del mod">
          <ac:chgData name="Garderen, M. van (Marten)" userId="fbd5ebfe-6509-4f5d-b686-d71499c4020d" providerId="ADAL" clId="{E44A6156-88EA-433A-ABD9-5276303E650E}" dt="2024-05-23T10:27:54.556" v="10499" actId="20577"/>
          <ac:spMkLst>
            <pc:docMk/>
            <pc:sldMk cId="1613898263" sldId="504"/>
            <ac:spMk id="6" creationId="{006D3792-40DE-E99E-8B0E-72C48BE56C7C}"/>
          </ac:spMkLst>
        </pc:spChg>
        <pc:spChg chg="add del mod">
          <ac:chgData name="Garderen, M. van (Marten)" userId="fbd5ebfe-6509-4f5d-b686-d71499c4020d" providerId="ADAL" clId="{E44A6156-88EA-433A-ABD9-5276303E650E}" dt="2024-05-17T11:00:02.437" v="2383" actId="478"/>
          <ac:spMkLst>
            <pc:docMk/>
            <pc:sldMk cId="1613898263" sldId="504"/>
            <ac:spMk id="7" creationId="{6EDA88EF-DB49-B8B3-A24A-1830AE40ED4F}"/>
          </ac:spMkLst>
        </pc:spChg>
        <pc:spChg chg="add del mod">
          <ac:chgData name="Garderen, M. van (Marten)" userId="fbd5ebfe-6509-4f5d-b686-d71499c4020d" providerId="ADAL" clId="{E44A6156-88EA-433A-ABD9-5276303E650E}" dt="2024-05-23T10:18:01.549" v="9985" actId="478"/>
          <ac:spMkLst>
            <pc:docMk/>
            <pc:sldMk cId="1613898263" sldId="504"/>
            <ac:spMk id="7" creationId="{F4BC9607-7232-1F33-3BBB-C0556F52C557}"/>
          </ac:spMkLst>
        </pc:spChg>
        <pc:spChg chg="add del mod">
          <ac:chgData name="Garderen, M. van (Marten)" userId="fbd5ebfe-6509-4f5d-b686-d71499c4020d" providerId="ADAL" clId="{E44A6156-88EA-433A-ABD9-5276303E650E}" dt="2024-05-23T09:21:38.062" v="9658" actId="478"/>
          <ac:spMkLst>
            <pc:docMk/>
            <pc:sldMk cId="1613898263" sldId="504"/>
            <ac:spMk id="8" creationId="{9158A3E5-358D-54AF-5574-C07E1EDD1477}"/>
          </ac:spMkLst>
        </pc:spChg>
        <pc:spChg chg="add del mod">
          <ac:chgData name="Garderen, M. van (Marten)" userId="fbd5ebfe-6509-4f5d-b686-d71499c4020d" providerId="ADAL" clId="{E44A6156-88EA-433A-ABD9-5276303E650E}" dt="2024-05-23T09:49:42.288" v="9695" actId="478"/>
          <ac:spMkLst>
            <pc:docMk/>
            <pc:sldMk cId="1613898263" sldId="504"/>
            <ac:spMk id="9" creationId="{27304F4C-134F-DF99-93DA-15D6C53C469C}"/>
          </ac:spMkLst>
        </pc:spChg>
        <pc:spChg chg="add del mod">
          <ac:chgData name="Garderen, M. van (Marten)" userId="fbd5ebfe-6509-4f5d-b686-d71499c4020d" providerId="ADAL" clId="{E44A6156-88EA-433A-ABD9-5276303E650E}" dt="2024-05-23T09:49:46.140" v="9696" actId="478"/>
          <ac:spMkLst>
            <pc:docMk/>
            <pc:sldMk cId="1613898263" sldId="504"/>
            <ac:spMk id="10" creationId="{5E3C6F4D-E40B-1405-2FBA-19AC4322CF3F}"/>
          </ac:spMkLst>
        </pc:spChg>
        <pc:spChg chg="mod">
          <ac:chgData name="Garderen, M. van (Marten)" userId="fbd5ebfe-6509-4f5d-b686-d71499c4020d" providerId="ADAL" clId="{E44A6156-88EA-433A-ABD9-5276303E650E}" dt="2024-05-23T10:27:38.367" v="10493" actId="20577"/>
          <ac:spMkLst>
            <pc:docMk/>
            <pc:sldMk cId="1613898263" sldId="504"/>
            <ac:spMk id="11" creationId="{8CD61BA0-E1A2-4FF1-9A5C-C2D2D421D296}"/>
          </ac:spMkLst>
        </pc:spChg>
        <pc:spChg chg="add del mod">
          <ac:chgData name="Garderen, M. van (Marten)" userId="fbd5ebfe-6509-4f5d-b686-d71499c4020d" providerId="ADAL" clId="{E44A6156-88EA-433A-ABD9-5276303E650E}" dt="2024-05-23T09:49:28.741" v="9692" actId="478"/>
          <ac:spMkLst>
            <pc:docMk/>
            <pc:sldMk cId="1613898263" sldId="504"/>
            <ac:spMk id="12" creationId="{CC640521-23D8-EFC1-6F9A-E15966A21AB5}"/>
          </ac:spMkLst>
        </pc:spChg>
        <pc:spChg chg="add del mod">
          <ac:chgData name="Garderen, M. van (Marten)" userId="fbd5ebfe-6509-4f5d-b686-d71499c4020d" providerId="ADAL" clId="{E44A6156-88EA-433A-ABD9-5276303E650E}" dt="2024-05-23T09:49:23.911" v="9690" actId="478"/>
          <ac:spMkLst>
            <pc:docMk/>
            <pc:sldMk cId="1613898263" sldId="504"/>
            <ac:spMk id="13" creationId="{BDC9F8D9-8717-9813-F859-C604AD81320C}"/>
          </ac:spMkLst>
        </pc:spChg>
        <pc:spChg chg="add del mod">
          <ac:chgData name="Garderen, M. van (Marten)" userId="fbd5ebfe-6509-4f5d-b686-d71499c4020d" providerId="ADAL" clId="{E44A6156-88EA-433A-ABD9-5276303E650E}" dt="2024-05-23T09:49:26.828" v="9691" actId="478"/>
          <ac:spMkLst>
            <pc:docMk/>
            <pc:sldMk cId="1613898263" sldId="504"/>
            <ac:spMk id="15" creationId="{6DB8C487-6B04-70E2-1044-0046DEC9BFC1}"/>
          </ac:spMkLst>
        </pc:spChg>
        <pc:graphicFrameChg chg="add mod">
          <ac:chgData name="Garderen, M. van (Marten)" userId="fbd5ebfe-6509-4f5d-b686-d71499c4020d" providerId="ADAL" clId="{E44A6156-88EA-433A-ABD9-5276303E650E}" dt="2024-05-23T09:49:11.191" v="9686"/>
          <ac:graphicFrameMkLst>
            <pc:docMk/>
            <pc:sldMk cId="1613898263" sldId="504"/>
            <ac:graphicFrameMk id="17" creationId="{00000000-0008-0000-0600-000002000000}"/>
          </ac:graphicFrameMkLst>
        </pc:graphicFrameChg>
        <pc:graphicFrameChg chg="del">
          <ac:chgData name="Garderen, M. van (Marten)" userId="fbd5ebfe-6509-4f5d-b686-d71499c4020d" providerId="ADAL" clId="{E44A6156-88EA-433A-ABD9-5276303E650E}" dt="2024-05-21T12:18:13.412" v="4780" actId="478"/>
          <ac:graphicFrameMkLst>
            <pc:docMk/>
            <pc:sldMk cId="1613898263" sldId="504"/>
            <ac:graphicFrameMk id="17" creationId="{363DEB49-D692-47CE-84B4-CB25AC6562E2}"/>
          </ac:graphicFrameMkLst>
        </pc:graphicFrameChg>
        <pc:graphicFrameChg chg="mod">
          <ac:chgData name="Garderen, M. van (Marten)" userId="fbd5ebfe-6509-4f5d-b686-d71499c4020d" providerId="ADAL" clId="{E44A6156-88EA-433A-ABD9-5276303E650E}" dt="2024-05-21T16:33:14.764" v="5698" actId="1076"/>
          <ac:graphicFrameMkLst>
            <pc:docMk/>
            <pc:sldMk cId="1613898263" sldId="504"/>
            <ac:graphicFrameMk id="25" creationId="{A7618BD9-8C63-4D4B-8D68-F3EFA7B8DFAC}"/>
          </ac:graphicFrameMkLst>
        </pc:graphicFrameChg>
        <pc:picChg chg="add mod">
          <ac:chgData name="Garderen, M. van (Marten)" userId="fbd5ebfe-6509-4f5d-b686-d71499c4020d" providerId="ADAL" clId="{E44A6156-88EA-433A-ABD9-5276303E650E}" dt="2024-05-23T10:18:39.960" v="10027" actId="1076"/>
          <ac:picMkLst>
            <pc:docMk/>
            <pc:sldMk cId="1613898263" sldId="504"/>
            <ac:picMk id="18" creationId="{CF9D580A-7771-EA6E-ED74-BA1B25AC3F19}"/>
          </ac:picMkLst>
        </pc:picChg>
      </pc:sldChg>
      <pc:sldChg chg="addSp delSp modSp mod modNotesTx">
        <pc:chgData name="Garderen, M. van (Marten)" userId="fbd5ebfe-6509-4f5d-b686-d71499c4020d" providerId="ADAL" clId="{E44A6156-88EA-433A-ABD9-5276303E650E}" dt="2024-05-23T13:17:57.118" v="12106" actId="6549"/>
        <pc:sldMkLst>
          <pc:docMk/>
          <pc:sldMk cId="3661700532" sldId="505"/>
        </pc:sldMkLst>
        <pc:spChg chg="add del mod">
          <ac:chgData name="Garderen, M. van (Marten)" userId="fbd5ebfe-6509-4f5d-b686-d71499c4020d" providerId="ADAL" clId="{E44A6156-88EA-433A-ABD9-5276303E650E}" dt="2024-04-24T13:17:36.697" v="440" actId="478"/>
          <ac:spMkLst>
            <pc:docMk/>
            <pc:sldMk cId="3661700532" sldId="505"/>
            <ac:spMk id="2" creationId="{7F1F44A2-A255-13EC-0B40-71652315786E}"/>
          </ac:spMkLst>
        </pc:spChg>
        <pc:spChg chg="add mod">
          <ac:chgData name="Garderen, M. van (Marten)" userId="fbd5ebfe-6509-4f5d-b686-d71499c4020d" providerId="ADAL" clId="{E44A6156-88EA-433A-ABD9-5276303E650E}" dt="2024-05-22T11:23:28.767" v="7016" actId="1076"/>
          <ac:spMkLst>
            <pc:docMk/>
            <pc:sldMk cId="3661700532" sldId="505"/>
            <ac:spMk id="2" creationId="{F8381106-750B-2BAD-F45C-9F5DA18047B6}"/>
          </ac:spMkLst>
        </pc:spChg>
        <pc:spChg chg="add mod">
          <ac:chgData name="Garderen, M. van (Marten)" userId="fbd5ebfe-6509-4f5d-b686-d71499c4020d" providerId="ADAL" clId="{E44A6156-88EA-433A-ABD9-5276303E650E}" dt="2024-05-22T13:21:06.420" v="7579" actId="1076"/>
          <ac:spMkLst>
            <pc:docMk/>
            <pc:sldMk cId="3661700532" sldId="505"/>
            <ac:spMk id="3" creationId="{1A55496B-CAA7-06D8-E33B-1C60AFE25C25}"/>
          </ac:spMkLst>
        </pc:spChg>
        <pc:spChg chg="add del mod">
          <ac:chgData name="Garderen, M. van (Marten)" userId="fbd5ebfe-6509-4f5d-b686-d71499c4020d" providerId="ADAL" clId="{E44A6156-88EA-433A-ABD9-5276303E650E}" dt="2024-05-21T15:28:44.994" v="5389" actId="478"/>
          <ac:spMkLst>
            <pc:docMk/>
            <pc:sldMk cId="3661700532" sldId="505"/>
            <ac:spMk id="3" creationId="{FF1F630E-CC02-B8D7-0502-9A9C99A24709}"/>
          </ac:spMkLst>
        </pc:spChg>
        <pc:spChg chg="mod">
          <ac:chgData name="Garderen, M. van (Marten)" userId="fbd5ebfe-6509-4f5d-b686-d71499c4020d" providerId="ADAL" clId="{E44A6156-88EA-433A-ABD9-5276303E650E}" dt="2024-05-22T11:07:23.649" v="6160" actId="13926"/>
          <ac:spMkLst>
            <pc:docMk/>
            <pc:sldMk cId="3661700532" sldId="505"/>
            <ac:spMk id="4" creationId="{4ECC5845-35AD-473A-A079-9765D09BAE5E}"/>
          </ac:spMkLst>
        </pc:spChg>
        <pc:spChg chg="mod">
          <ac:chgData name="Garderen, M. van (Marten)" userId="fbd5ebfe-6509-4f5d-b686-d71499c4020d" providerId="ADAL" clId="{E44A6156-88EA-433A-ABD9-5276303E650E}" dt="2024-05-22T11:23:46.790" v="7022" actId="1076"/>
          <ac:spMkLst>
            <pc:docMk/>
            <pc:sldMk cId="3661700532" sldId="505"/>
            <ac:spMk id="5" creationId="{51F1E629-A706-4673-80E7-4F876D4B6B0A}"/>
          </ac:spMkLst>
        </pc:spChg>
        <pc:spChg chg="add del mod">
          <ac:chgData name="Garderen, M. van (Marten)" userId="fbd5ebfe-6509-4f5d-b686-d71499c4020d" providerId="ADAL" clId="{E44A6156-88EA-433A-ABD9-5276303E650E}" dt="2024-05-21T15:20:42.796" v="5327" actId="478"/>
          <ac:spMkLst>
            <pc:docMk/>
            <pc:sldMk cId="3661700532" sldId="505"/>
            <ac:spMk id="6" creationId="{6F32D237-7F69-BCE0-B452-1233A4575DCC}"/>
          </ac:spMkLst>
        </pc:spChg>
        <pc:spChg chg="mod">
          <ac:chgData name="Garderen, M. van (Marten)" userId="fbd5ebfe-6509-4f5d-b686-d71499c4020d" providerId="ADAL" clId="{E44A6156-88EA-433A-ABD9-5276303E650E}" dt="2024-05-22T11:23:32.199" v="7017" actId="21"/>
          <ac:spMkLst>
            <pc:docMk/>
            <pc:sldMk cId="3661700532" sldId="505"/>
            <ac:spMk id="7" creationId="{88A0633D-0F1B-484D-8833-6F7F6F8B6D8B}"/>
          </ac:spMkLst>
        </pc:spChg>
        <pc:spChg chg="add del mod">
          <ac:chgData name="Garderen, M. van (Marten)" userId="fbd5ebfe-6509-4f5d-b686-d71499c4020d" providerId="ADAL" clId="{E44A6156-88EA-433A-ABD9-5276303E650E}" dt="2024-05-22T11:13:11.131" v="6385" actId="478"/>
          <ac:spMkLst>
            <pc:docMk/>
            <pc:sldMk cId="3661700532" sldId="505"/>
            <ac:spMk id="8" creationId="{B10E1616-0EE7-78AF-A07D-61284DEAEF3D}"/>
          </ac:spMkLst>
        </pc:spChg>
        <pc:spChg chg="add mod">
          <ac:chgData name="Garderen, M. van (Marten)" userId="fbd5ebfe-6509-4f5d-b686-d71499c4020d" providerId="ADAL" clId="{E44A6156-88EA-433A-ABD9-5276303E650E}" dt="2024-05-23T10:41:49.159" v="10882" actId="1076"/>
          <ac:spMkLst>
            <pc:docMk/>
            <pc:sldMk cId="3661700532" sldId="505"/>
            <ac:spMk id="8" creationId="{FDD94BA0-5630-FCFA-9A4D-6A30A43E4B8D}"/>
          </ac:spMkLst>
        </pc:spChg>
        <pc:spChg chg="add del mod">
          <ac:chgData name="Garderen, M. van (Marten)" userId="fbd5ebfe-6509-4f5d-b686-d71499c4020d" providerId="ADAL" clId="{E44A6156-88EA-433A-ABD9-5276303E650E}" dt="2024-05-21T15:25:41.932" v="5374" actId="478"/>
          <ac:spMkLst>
            <pc:docMk/>
            <pc:sldMk cId="3661700532" sldId="505"/>
            <ac:spMk id="9" creationId="{3A0986C5-3942-D9B5-8B2E-0721B70398D7}"/>
          </ac:spMkLst>
        </pc:spChg>
        <pc:spChg chg="add mod">
          <ac:chgData name="Garderen, M. van (Marten)" userId="fbd5ebfe-6509-4f5d-b686-d71499c4020d" providerId="ADAL" clId="{E44A6156-88EA-433A-ABD9-5276303E650E}" dt="2024-05-23T10:42:15.208" v="10902" actId="14100"/>
          <ac:spMkLst>
            <pc:docMk/>
            <pc:sldMk cId="3661700532" sldId="505"/>
            <ac:spMk id="9" creationId="{FB40A05E-6E47-9F28-243B-1E8201E8E241}"/>
          </ac:spMkLst>
        </pc:spChg>
        <pc:spChg chg="add del mod">
          <ac:chgData name="Garderen, M. van (Marten)" userId="fbd5ebfe-6509-4f5d-b686-d71499c4020d" providerId="ADAL" clId="{E44A6156-88EA-433A-ABD9-5276303E650E}" dt="2024-05-23T10:28:25.824" v="10527" actId="478"/>
          <ac:spMkLst>
            <pc:docMk/>
            <pc:sldMk cId="3661700532" sldId="505"/>
            <ac:spMk id="10" creationId="{221B069E-F6C1-6E94-F763-918889E101C3}"/>
          </ac:spMkLst>
        </pc:spChg>
        <pc:spChg chg="add mod">
          <ac:chgData name="Garderen, M. van (Marten)" userId="fbd5ebfe-6509-4f5d-b686-d71499c4020d" providerId="ADAL" clId="{E44A6156-88EA-433A-ABD9-5276303E650E}" dt="2024-05-22T15:53:18.794" v="8858" actId="20577"/>
          <ac:spMkLst>
            <pc:docMk/>
            <pc:sldMk cId="3661700532" sldId="505"/>
            <ac:spMk id="19" creationId="{180DA0F0-B203-4934-2DFD-0A7BCE11B3DA}"/>
          </ac:spMkLst>
        </pc:spChg>
        <pc:spChg chg="mod">
          <ac:chgData name="Garderen, M. van (Marten)" userId="fbd5ebfe-6509-4f5d-b686-d71499c4020d" providerId="ADAL" clId="{E44A6156-88EA-433A-ABD9-5276303E650E}" dt="2024-05-23T11:13:45.810" v="11513" actId="20577"/>
          <ac:spMkLst>
            <pc:docMk/>
            <pc:sldMk cId="3661700532" sldId="505"/>
            <ac:spMk id="22" creationId="{43E40D46-81B0-4D4F-9546-0C534EBAF073}"/>
          </ac:spMkLst>
        </pc:spChg>
        <pc:spChg chg="mod">
          <ac:chgData name="Garderen, M. van (Marten)" userId="fbd5ebfe-6509-4f5d-b686-d71499c4020d" providerId="ADAL" clId="{E44A6156-88EA-433A-ABD9-5276303E650E}" dt="2024-05-21T10:56:10.251" v="3988" actId="20577"/>
          <ac:spMkLst>
            <pc:docMk/>
            <pc:sldMk cId="3661700532" sldId="505"/>
            <ac:spMk id="30" creationId="{19ABB870-01AA-4CE6-98B9-B520258E41FD}"/>
          </ac:spMkLst>
        </pc:spChg>
        <pc:graphicFrameChg chg="add mod">
          <ac:chgData name="Garderen, M. van (Marten)" userId="fbd5ebfe-6509-4f5d-b686-d71499c4020d" providerId="ADAL" clId="{E44A6156-88EA-433A-ABD9-5276303E650E}" dt="2024-05-22T13:24:40.288" v="7692" actId="1076"/>
          <ac:graphicFrameMkLst>
            <pc:docMk/>
            <pc:sldMk cId="3661700532" sldId="505"/>
            <ac:graphicFrameMk id="6" creationId="{B5A10795-5309-485D-A4BE-97C35D234D94}"/>
          </ac:graphicFrameMkLst>
        </pc:graphicFrameChg>
        <pc:graphicFrameChg chg="mod">
          <ac:chgData name="Garderen, M. van (Marten)" userId="fbd5ebfe-6509-4f5d-b686-d71499c4020d" providerId="ADAL" clId="{E44A6156-88EA-433A-ABD9-5276303E650E}" dt="2024-05-21T15:32:50.890" v="5478" actId="1076"/>
          <ac:graphicFrameMkLst>
            <pc:docMk/>
            <pc:sldMk cId="3661700532" sldId="505"/>
            <ac:graphicFrameMk id="14" creationId="{6634D329-56ED-4A62-813A-1B598C7DE1F4}"/>
          </ac:graphicFrameMkLst>
        </pc:graphicFrameChg>
        <pc:graphicFrameChg chg="mod">
          <ac:chgData name="Garderen, M. van (Marten)" userId="fbd5ebfe-6509-4f5d-b686-d71499c4020d" providerId="ADAL" clId="{E44A6156-88EA-433A-ABD9-5276303E650E}" dt="2024-05-22T11:28:46.668" v="7375" actId="1076"/>
          <ac:graphicFrameMkLst>
            <pc:docMk/>
            <pc:sldMk cId="3661700532" sldId="505"/>
            <ac:graphicFrameMk id="20" creationId="{818CAC80-DA5E-4517-8137-1BC81A1F04A0}"/>
          </ac:graphicFrameMkLst>
        </pc:graphicFrameChg>
      </pc:sldChg>
      <pc:sldChg chg="addSp delSp modSp mod">
        <pc:chgData name="Garderen, M. van (Marten)" userId="fbd5ebfe-6509-4f5d-b686-d71499c4020d" providerId="ADAL" clId="{E44A6156-88EA-433A-ABD9-5276303E650E}" dt="2024-05-23T13:52:03.232" v="12577" actId="1076"/>
        <pc:sldMkLst>
          <pc:docMk/>
          <pc:sldMk cId="1011057796" sldId="507"/>
        </pc:sldMkLst>
        <pc:spChg chg="add mod">
          <ac:chgData name="Garderen, M. van (Marten)" userId="fbd5ebfe-6509-4f5d-b686-d71499c4020d" providerId="ADAL" clId="{E44A6156-88EA-433A-ABD9-5276303E650E}" dt="2024-05-23T13:52:03.232" v="12577" actId="1076"/>
          <ac:spMkLst>
            <pc:docMk/>
            <pc:sldMk cId="1011057796" sldId="507"/>
            <ac:spMk id="2" creationId="{240EB6BE-971D-73FA-6D17-E1103041EC76}"/>
          </ac:spMkLst>
        </pc:spChg>
        <pc:spChg chg="add del mod">
          <ac:chgData name="Garderen, M. van (Marten)" userId="fbd5ebfe-6509-4f5d-b686-d71499c4020d" providerId="ADAL" clId="{E44A6156-88EA-433A-ABD9-5276303E650E}" dt="2024-05-23T10:31:42.350" v="10698" actId="21"/>
          <ac:spMkLst>
            <pc:docMk/>
            <pc:sldMk cId="1011057796" sldId="507"/>
            <ac:spMk id="3" creationId="{93A8A444-8C80-BF3C-6497-CD96D1C384CE}"/>
          </ac:spMkLst>
        </pc:spChg>
        <pc:spChg chg="add mod">
          <ac:chgData name="Garderen, M. van (Marten)" userId="fbd5ebfe-6509-4f5d-b686-d71499c4020d" providerId="ADAL" clId="{E44A6156-88EA-433A-ABD9-5276303E650E}" dt="2024-05-23T13:50:22.295" v="12552" actId="20577"/>
          <ac:spMkLst>
            <pc:docMk/>
            <pc:sldMk cId="1011057796" sldId="507"/>
            <ac:spMk id="3" creationId="{CF2A0A77-CCA1-3E84-8638-2654C41B03DF}"/>
          </ac:spMkLst>
        </pc:spChg>
        <pc:spChg chg="mod">
          <ac:chgData name="Garderen, M. van (Marten)" userId="fbd5ebfe-6509-4f5d-b686-d71499c4020d" providerId="ADAL" clId="{E44A6156-88EA-433A-ABD9-5276303E650E}" dt="2024-05-23T13:51:51.425" v="12576" actId="14100"/>
          <ac:spMkLst>
            <pc:docMk/>
            <pc:sldMk cId="1011057796" sldId="507"/>
            <ac:spMk id="4" creationId="{4ECC5845-35AD-473A-A079-9765D09BAE5E}"/>
          </ac:spMkLst>
        </pc:spChg>
        <pc:spChg chg="mod">
          <ac:chgData name="Garderen, M. van (Marten)" userId="fbd5ebfe-6509-4f5d-b686-d71499c4020d" providerId="ADAL" clId="{E44A6156-88EA-433A-ABD9-5276303E650E}" dt="2024-05-22T11:08:17.540" v="6192" actId="20577"/>
          <ac:spMkLst>
            <pc:docMk/>
            <pc:sldMk cId="1011057796" sldId="507"/>
            <ac:spMk id="12" creationId="{A3652DD3-68F4-45FD-8445-9325E0C8B69E}"/>
          </ac:spMkLst>
        </pc:spChg>
      </pc:sldChg>
      <pc:sldChg chg="addSp delSp modSp mod modNotesTx">
        <pc:chgData name="Garderen, M. van (Marten)" userId="fbd5ebfe-6509-4f5d-b686-d71499c4020d" providerId="ADAL" clId="{E44A6156-88EA-433A-ABD9-5276303E650E}" dt="2024-05-23T15:14:32.488" v="12988" actId="207"/>
        <pc:sldMkLst>
          <pc:docMk/>
          <pc:sldMk cId="941768667" sldId="511"/>
        </pc:sldMkLst>
        <pc:spChg chg="add mod">
          <ac:chgData name="Garderen, M. van (Marten)" userId="fbd5ebfe-6509-4f5d-b686-d71499c4020d" providerId="ADAL" clId="{E44A6156-88EA-433A-ABD9-5276303E650E}" dt="2024-05-23T11:06:16.713" v="11393" actId="5793"/>
          <ac:spMkLst>
            <pc:docMk/>
            <pc:sldMk cId="941768667" sldId="511"/>
            <ac:spMk id="2" creationId="{27B791FC-1AA4-07DC-805D-09C27B781E31}"/>
          </ac:spMkLst>
        </pc:spChg>
        <pc:spChg chg="add del mod">
          <ac:chgData name="Garderen, M. van (Marten)" userId="fbd5ebfe-6509-4f5d-b686-d71499c4020d" providerId="ADAL" clId="{E44A6156-88EA-433A-ABD9-5276303E650E}" dt="2024-05-22T11:30:53.506" v="7486" actId="478"/>
          <ac:spMkLst>
            <pc:docMk/>
            <pc:sldMk cId="941768667" sldId="511"/>
            <ac:spMk id="2" creationId="{425ACF1A-7816-4F84-BBED-1DB2F3CB0F28}"/>
          </ac:spMkLst>
        </pc:spChg>
        <pc:spChg chg="add mod">
          <ac:chgData name="Garderen, M. van (Marten)" userId="fbd5ebfe-6509-4f5d-b686-d71499c4020d" providerId="ADAL" clId="{E44A6156-88EA-433A-ABD9-5276303E650E}" dt="2024-05-22T14:42:20.670" v="8740" actId="20577"/>
          <ac:spMkLst>
            <pc:docMk/>
            <pc:sldMk cId="941768667" sldId="511"/>
            <ac:spMk id="2" creationId="{D962B0B0-F4FD-D9A0-2D14-B34A708FEB1B}"/>
          </ac:spMkLst>
        </pc:spChg>
        <pc:spChg chg="add mod">
          <ac:chgData name="Garderen, M. van (Marten)" userId="fbd5ebfe-6509-4f5d-b686-d71499c4020d" providerId="ADAL" clId="{E44A6156-88EA-433A-ABD9-5276303E650E}" dt="2024-05-23T11:26:58.598" v="11828" actId="14100"/>
          <ac:spMkLst>
            <pc:docMk/>
            <pc:sldMk cId="941768667" sldId="511"/>
            <ac:spMk id="3" creationId="{ADE2ADBA-6795-04EB-22B1-D1D7C6A9B272}"/>
          </ac:spMkLst>
        </pc:spChg>
        <pc:spChg chg="add mod">
          <ac:chgData name="Garderen, M. van (Marten)" userId="fbd5ebfe-6509-4f5d-b686-d71499c4020d" providerId="ADAL" clId="{E44A6156-88EA-433A-ABD9-5276303E650E}" dt="2024-05-22T14:37:46.382" v="8684" actId="1076"/>
          <ac:spMkLst>
            <pc:docMk/>
            <pc:sldMk cId="941768667" sldId="511"/>
            <ac:spMk id="3" creationId="{AF0A2FAF-8497-8C62-8456-A9CA720AD310}"/>
          </ac:spMkLst>
        </pc:spChg>
        <pc:spChg chg="mod">
          <ac:chgData name="Garderen, M. van (Marten)" userId="fbd5ebfe-6509-4f5d-b686-d71499c4020d" providerId="ADAL" clId="{E44A6156-88EA-433A-ABD9-5276303E650E}" dt="2024-05-23T10:56:54.679" v="11075" actId="14100"/>
          <ac:spMkLst>
            <pc:docMk/>
            <pc:sldMk cId="941768667" sldId="511"/>
            <ac:spMk id="4" creationId="{4ECC5845-35AD-473A-A079-9765D09BAE5E}"/>
          </ac:spMkLst>
        </pc:spChg>
        <pc:spChg chg="add mod">
          <ac:chgData name="Garderen, M. van (Marten)" userId="fbd5ebfe-6509-4f5d-b686-d71499c4020d" providerId="ADAL" clId="{E44A6156-88EA-433A-ABD9-5276303E650E}" dt="2024-05-22T14:37:43.888" v="8683" actId="1076"/>
          <ac:spMkLst>
            <pc:docMk/>
            <pc:sldMk cId="941768667" sldId="511"/>
            <ac:spMk id="5" creationId="{9C5B59E5-9E4C-80C4-BA93-75AEC2AFBCEE}"/>
          </ac:spMkLst>
        </pc:spChg>
        <pc:spChg chg="add del mod">
          <ac:chgData name="Garderen, M. van (Marten)" userId="fbd5ebfe-6509-4f5d-b686-d71499c4020d" providerId="ADAL" clId="{E44A6156-88EA-433A-ABD9-5276303E650E}" dt="2024-05-22T15:58:26.920" v="9071" actId="478"/>
          <ac:spMkLst>
            <pc:docMk/>
            <pc:sldMk cId="941768667" sldId="511"/>
            <ac:spMk id="6" creationId="{355D7466-4D1B-32E8-F59E-367354CCA834}"/>
          </ac:spMkLst>
        </pc:spChg>
        <pc:spChg chg="add del mod">
          <ac:chgData name="Garderen, M. van (Marten)" userId="fbd5ebfe-6509-4f5d-b686-d71499c4020d" providerId="ADAL" clId="{E44A6156-88EA-433A-ABD9-5276303E650E}" dt="2024-05-22T11:30:46.074" v="7484" actId="478"/>
          <ac:spMkLst>
            <pc:docMk/>
            <pc:sldMk cId="941768667" sldId="511"/>
            <ac:spMk id="7" creationId="{02D4D545-3A3F-8101-A2E8-2BD7A7C5ED52}"/>
          </ac:spMkLst>
        </pc:spChg>
        <pc:spChg chg="add del mod">
          <ac:chgData name="Garderen, M. van (Marten)" userId="fbd5ebfe-6509-4f5d-b686-d71499c4020d" providerId="ADAL" clId="{E44A6156-88EA-433A-ABD9-5276303E650E}" dt="2024-05-22T13:21:00.133" v="7577" actId="21"/>
          <ac:spMkLst>
            <pc:docMk/>
            <pc:sldMk cId="941768667" sldId="511"/>
            <ac:spMk id="7" creationId="{0C6085AE-7216-3398-6A78-6BFC334C0F82}"/>
          </ac:spMkLst>
        </pc:spChg>
        <pc:spChg chg="add del mod">
          <ac:chgData name="Garderen, M. van (Marten)" userId="fbd5ebfe-6509-4f5d-b686-d71499c4020d" providerId="ADAL" clId="{E44A6156-88EA-433A-ABD9-5276303E650E}" dt="2024-05-23T11:11:16.024" v="11412" actId="478"/>
          <ac:spMkLst>
            <pc:docMk/>
            <pc:sldMk cId="941768667" sldId="511"/>
            <ac:spMk id="7" creationId="{A285348F-3FEB-D5C6-F8E6-F798EEE26FF0}"/>
          </ac:spMkLst>
        </pc:spChg>
        <pc:spChg chg="add del mod">
          <ac:chgData name="Garderen, M. van (Marten)" userId="fbd5ebfe-6509-4f5d-b686-d71499c4020d" providerId="ADAL" clId="{E44A6156-88EA-433A-ABD9-5276303E650E}" dt="2024-05-22T11:30:44.740" v="7483" actId="478"/>
          <ac:spMkLst>
            <pc:docMk/>
            <pc:sldMk cId="941768667" sldId="511"/>
            <ac:spMk id="8" creationId="{6FF91A0F-4292-10A9-84D7-18DF68620E06}"/>
          </ac:spMkLst>
        </pc:spChg>
        <pc:spChg chg="add del mod">
          <ac:chgData name="Garderen, M. van (Marten)" userId="fbd5ebfe-6509-4f5d-b686-d71499c4020d" providerId="ADAL" clId="{E44A6156-88EA-433A-ABD9-5276303E650E}" dt="2024-05-22T15:59:06.655" v="9077" actId="478"/>
          <ac:spMkLst>
            <pc:docMk/>
            <pc:sldMk cId="941768667" sldId="511"/>
            <ac:spMk id="9" creationId="{9B5E0844-414E-039C-A32E-B0E05F8AFECE}"/>
          </ac:spMkLst>
        </pc:spChg>
        <pc:spChg chg="mod">
          <ac:chgData name="Garderen, M. van (Marten)" userId="fbd5ebfe-6509-4f5d-b686-d71499c4020d" providerId="ADAL" clId="{E44A6156-88EA-433A-ABD9-5276303E650E}" dt="2024-05-23T15:02:30.092" v="12749" actId="20577"/>
          <ac:spMkLst>
            <pc:docMk/>
            <pc:sldMk cId="941768667" sldId="511"/>
            <ac:spMk id="10" creationId="{47960E0C-4813-40F4-BA9B-90DD5BA95D54}"/>
          </ac:spMkLst>
        </pc:spChg>
        <pc:spChg chg="add del mod">
          <ac:chgData name="Garderen, M. van (Marten)" userId="fbd5ebfe-6509-4f5d-b686-d71499c4020d" providerId="ADAL" clId="{E44A6156-88EA-433A-ABD9-5276303E650E}" dt="2024-05-22T15:59:14.663" v="9078" actId="478"/>
          <ac:spMkLst>
            <pc:docMk/>
            <pc:sldMk cId="941768667" sldId="511"/>
            <ac:spMk id="11" creationId="{AA1601BE-A81A-B529-B993-A5432970A2C5}"/>
          </ac:spMkLst>
        </pc:spChg>
        <pc:spChg chg="add del mod">
          <ac:chgData name="Garderen, M. van (Marten)" userId="fbd5ebfe-6509-4f5d-b686-d71499c4020d" providerId="ADAL" clId="{E44A6156-88EA-433A-ABD9-5276303E650E}" dt="2024-05-23T10:58:24.357" v="11076" actId="478"/>
          <ac:spMkLst>
            <pc:docMk/>
            <pc:sldMk cId="941768667" sldId="511"/>
            <ac:spMk id="12" creationId="{B6C3DB2E-81C0-CB4A-0C8F-A363946EE062}"/>
          </ac:spMkLst>
        </pc:spChg>
        <pc:spChg chg="mod">
          <ac:chgData name="Garderen, M. van (Marten)" userId="fbd5ebfe-6509-4f5d-b686-d71499c4020d" providerId="ADAL" clId="{E44A6156-88EA-433A-ABD9-5276303E650E}" dt="2024-05-23T15:14:32.488" v="12988" actId="207"/>
          <ac:spMkLst>
            <pc:docMk/>
            <pc:sldMk cId="941768667" sldId="511"/>
            <ac:spMk id="13" creationId="{BA426B3D-4DF9-4F2D-81E5-5CCFD4D4AA83}"/>
          </ac:spMkLst>
        </pc:spChg>
        <pc:spChg chg="add mod">
          <ac:chgData name="Garderen, M. van (Marten)" userId="fbd5ebfe-6509-4f5d-b686-d71499c4020d" providerId="ADAL" clId="{E44A6156-88EA-433A-ABD9-5276303E650E}" dt="2024-05-23T15:02:23.347" v="12747" actId="14100"/>
          <ac:spMkLst>
            <pc:docMk/>
            <pc:sldMk cId="941768667" sldId="511"/>
            <ac:spMk id="16" creationId="{9102EBFA-51E8-BBE2-09FA-BA41BAA06CEB}"/>
          </ac:spMkLst>
        </pc:spChg>
        <pc:spChg chg="add mod">
          <ac:chgData name="Garderen, M. van (Marten)" userId="fbd5ebfe-6509-4f5d-b686-d71499c4020d" providerId="ADAL" clId="{E44A6156-88EA-433A-ABD9-5276303E650E}" dt="2024-05-22T14:45:11.511" v="8782" actId="1076"/>
          <ac:spMkLst>
            <pc:docMk/>
            <pc:sldMk cId="941768667" sldId="511"/>
            <ac:spMk id="17" creationId="{E7E93672-D3A5-3B9E-1643-E7E7AA9FB74A}"/>
          </ac:spMkLst>
        </pc:spChg>
        <pc:spChg chg="add mod">
          <ac:chgData name="Garderen, M. van (Marten)" userId="fbd5ebfe-6509-4f5d-b686-d71499c4020d" providerId="ADAL" clId="{E44A6156-88EA-433A-ABD9-5276303E650E}" dt="2024-05-23T11:24:15.616" v="11714" actId="1076"/>
          <ac:spMkLst>
            <pc:docMk/>
            <pc:sldMk cId="941768667" sldId="511"/>
            <ac:spMk id="17" creationId="{F8E132D5-1C2F-7883-EF47-05AC28422FA1}"/>
          </ac:spMkLst>
        </pc:spChg>
        <pc:spChg chg="mod">
          <ac:chgData name="Garderen, M. van (Marten)" userId="fbd5ebfe-6509-4f5d-b686-d71499c4020d" providerId="ADAL" clId="{E44A6156-88EA-433A-ABD9-5276303E650E}" dt="2024-05-23T09:02:10.435" v="9518" actId="20577"/>
          <ac:spMkLst>
            <pc:docMk/>
            <pc:sldMk cId="941768667" sldId="511"/>
            <ac:spMk id="30" creationId="{19ABB870-01AA-4CE6-98B9-B520258E41FD}"/>
          </ac:spMkLst>
        </pc:spChg>
        <pc:graphicFrameChg chg="mod">
          <ac:chgData name="Garderen, M. van (Marten)" userId="fbd5ebfe-6509-4f5d-b686-d71499c4020d" providerId="ADAL" clId="{E44A6156-88EA-433A-ABD9-5276303E650E}" dt="2024-05-23T11:26:54.159" v="11827" actId="1076"/>
          <ac:graphicFrameMkLst>
            <pc:docMk/>
            <pc:sldMk cId="941768667" sldId="511"/>
            <ac:graphicFrameMk id="5" creationId="{ACCCF355-0A63-4C37-98B2-C6F94599AEF8}"/>
          </ac:graphicFrameMkLst>
        </pc:graphicFrameChg>
        <pc:graphicFrameChg chg="add mod">
          <ac:chgData name="Garderen, M. van (Marten)" userId="fbd5ebfe-6509-4f5d-b686-d71499c4020d" providerId="ADAL" clId="{E44A6156-88EA-433A-ABD9-5276303E650E}" dt="2024-05-22T13:23:03.117" v="7679" actId="1076"/>
          <ac:graphicFrameMkLst>
            <pc:docMk/>
            <pc:sldMk cId="941768667" sldId="511"/>
            <ac:graphicFrameMk id="8" creationId="{E36F1ECA-FB2B-432A-9D51-E9D2816FC685}"/>
          </ac:graphicFrameMkLst>
        </pc:graphicFrameChg>
        <pc:graphicFrameChg chg="add mod">
          <ac:chgData name="Garderen, M. van (Marten)" userId="fbd5ebfe-6509-4f5d-b686-d71499c4020d" providerId="ADAL" clId="{E44A6156-88EA-433A-ABD9-5276303E650E}" dt="2024-05-22T13:23:23.010" v="7682" actId="1076"/>
          <ac:graphicFrameMkLst>
            <pc:docMk/>
            <pc:sldMk cId="941768667" sldId="511"/>
            <ac:graphicFrameMk id="14" creationId="{947DBAC7-86DC-4D70-AEF8-C2A5DF664035}"/>
          </ac:graphicFrameMkLst>
        </pc:graphicFrameChg>
        <pc:graphicFrameChg chg="add del mod">
          <ac:chgData name="Garderen, M. van (Marten)" userId="fbd5ebfe-6509-4f5d-b686-d71499c4020d" providerId="ADAL" clId="{E44A6156-88EA-433A-ABD9-5276303E650E}" dt="2024-05-22T15:54:40.757" v="8913" actId="478"/>
          <ac:graphicFrameMkLst>
            <pc:docMk/>
            <pc:sldMk cId="941768667" sldId="511"/>
            <ac:graphicFrameMk id="15" creationId="{EF4B381B-4CC4-4E74-B936-DEBF3D55E768}"/>
          </ac:graphicFrameMkLst>
        </pc:graphicFrameChg>
        <pc:graphicFrameChg chg="mod">
          <ac:chgData name="Garderen, M. van (Marten)" userId="fbd5ebfe-6509-4f5d-b686-d71499c4020d" providerId="ADAL" clId="{E44A6156-88EA-433A-ABD9-5276303E650E}" dt="2024-05-22T14:43:48.286" v="8758" actId="1076"/>
          <ac:graphicFrameMkLst>
            <pc:docMk/>
            <pc:sldMk cId="941768667" sldId="511"/>
            <ac:graphicFrameMk id="20" creationId="{4D8DE90A-4145-46B8-B2A8-609534813C3A}"/>
          </ac:graphicFrameMkLst>
        </pc:graphicFrameChg>
        <pc:graphicFrameChg chg="mod">
          <ac:chgData name="Garderen, M. van (Marten)" userId="fbd5ebfe-6509-4f5d-b686-d71499c4020d" providerId="ADAL" clId="{E44A6156-88EA-433A-ABD9-5276303E650E}" dt="2024-05-22T15:58:53.082" v="9076" actId="1076"/>
          <ac:graphicFrameMkLst>
            <pc:docMk/>
            <pc:sldMk cId="941768667" sldId="511"/>
            <ac:graphicFrameMk id="22" creationId="{A002A9A6-147A-4EDC-AB34-472B1CBA7B54}"/>
          </ac:graphicFrameMkLst>
        </pc:graphicFrameChg>
      </pc:sldChg>
      <pc:sldChg chg="modNotesTx">
        <pc:chgData name="Garderen, M. van (Marten)" userId="fbd5ebfe-6509-4f5d-b686-d71499c4020d" providerId="ADAL" clId="{E44A6156-88EA-433A-ABD9-5276303E650E}" dt="2024-05-21T11:58:39.199" v="4279" actId="20577"/>
        <pc:sldMkLst>
          <pc:docMk/>
          <pc:sldMk cId="1991986585" sldId="512"/>
        </pc:sldMkLst>
      </pc:sldChg>
      <pc:sldChg chg="delSp modSp mod">
        <pc:chgData name="Garderen, M. van (Marten)" userId="fbd5ebfe-6509-4f5d-b686-d71499c4020d" providerId="ADAL" clId="{E44A6156-88EA-433A-ABD9-5276303E650E}" dt="2024-05-22T15:52:11.019" v="8846" actId="478"/>
        <pc:sldMkLst>
          <pc:docMk/>
          <pc:sldMk cId="2710687678" sldId="512"/>
        </pc:sldMkLst>
        <pc:spChg chg="del mod">
          <ac:chgData name="Garderen, M. van (Marten)" userId="fbd5ebfe-6509-4f5d-b686-d71499c4020d" providerId="ADAL" clId="{E44A6156-88EA-433A-ABD9-5276303E650E}" dt="2024-05-22T15:52:11.019" v="8846" actId="478"/>
          <ac:spMkLst>
            <pc:docMk/>
            <pc:sldMk cId="2710687678" sldId="512"/>
            <ac:spMk id="2" creationId="{33AADF97-6DB9-437F-FB72-800A0118B642}"/>
          </ac:spMkLst>
        </pc:spChg>
      </pc:sldChg>
      <pc:sldMasterChg chg="modSldLayout">
        <pc:chgData name="Garderen, M. van (Marten)" userId="fbd5ebfe-6509-4f5d-b686-d71499c4020d" providerId="ADAL" clId="{E44A6156-88EA-433A-ABD9-5276303E650E}" dt="2024-04-24T13:28:55.484" v="598" actId="20577"/>
        <pc:sldMasterMkLst>
          <pc:docMk/>
          <pc:sldMasterMk cId="4239967618" sldId="2147483662"/>
        </pc:sldMasterMkLst>
        <pc:sldLayoutChg chg="modSp mod">
          <pc:chgData name="Garderen, M. van (Marten)" userId="fbd5ebfe-6509-4f5d-b686-d71499c4020d" providerId="ADAL" clId="{E44A6156-88EA-433A-ABD9-5276303E650E}" dt="2024-04-24T13:27:20.742" v="562" actId="6549"/>
          <pc:sldLayoutMkLst>
            <pc:docMk/>
            <pc:sldMasterMk cId="4239967618" sldId="2147483662"/>
            <pc:sldLayoutMk cId="1192537039" sldId="2147484013"/>
          </pc:sldLayoutMkLst>
          <pc:spChg chg="mod">
            <ac:chgData name="Garderen, M. van (Marten)" userId="fbd5ebfe-6509-4f5d-b686-d71499c4020d" providerId="ADAL" clId="{E44A6156-88EA-433A-ABD9-5276303E650E}" dt="2024-04-24T13:27:20.742" v="562" actId="6549"/>
            <ac:spMkLst>
              <pc:docMk/>
              <pc:sldMasterMk cId="4239967618" sldId="2147483662"/>
              <pc:sldLayoutMk cId="1192537039" sldId="2147484013"/>
              <ac:spMk id="10" creationId="{BB060487-5D48-4493-85E5-4D835FF9CAC9}"/>
            </ac:spMkLst>
          </pc:spChg>
        </pc:sldLayoutChg>
        <pc:sldLayoutChg chg="modSp mod">
          <pc:chgData name="Garderen, M. van (Marten)" userId="fbd5ebfe-6509-4f5d-b686-d71499c4020d" providerId="ADAL" clId="{E44A6156-88EA-433A-ABD9-5276303E650E}" dt="2024-04-24T13:28:55.484" v="598" actId="20577"/>
          <pc:sldLayoutMkLst>
            <pc:docMk/>
            <pc:sldMasterMk cId="4239967618" sldId="2147483662"/>
            <pc:sldLayoutMk cId="2892192298" sldId="2147484014"/>
          </pc:sldLayoutMkLst>
          <pc:spChg chg="mod">
            <ac:chgData name="Garderen, M. van (Marten)" userId="fbd5ebfe-6509-4f5d-b686-d71499c4020d" providerId="ADAL" clId="{E44A6156-88EA-433A-ABD9-5276303E650E}" dt="2024-04-24T13:28:55.484" v="598" actId="20577"/>
            <ac:spMkLst>
              <pc:docMk/>
              <pc:sldMasterMk cId="4239967618" sldId="2147483662"/>
              <pc:sldLayoutMk cId="2892192298" sldId="2147484014"/>
              <ac:spMk id="9" creationId="{815F8C57-1E98-474F-820B-D6AF37760B55}"/>
            </ac:spMkLst>
          </pc:spChg>
        </pc:sldLayoutChg>
      </pc:sldMasterChg>
    </pc:docChg>
  </pc:docChgLst>
  <pc:docChgLst>
    <pc:chgData name="Hoekstra, H.A. (Lex)" userId="cebbf761-94b9-4e4e-a4d0-d9ac488d97c5" providerId="ADAL" clId="{108B16C2-684D-40EF-AE19-8892638CB225}"/>
    <pc:docChg chg="undo custSel addSld delSld modSld sldOrd">
      <pc:chgData name="Hoekstra, H.A. (Lex)" userId="cebbf761-94b9-4e4e-a4d0-d9ac488d97c5" providerId="ADAL" clId="{108B16C2-684D-40EF-AE19-8892638CB225}" dt="2024-05-23T11:32:02.534" v="680" actId="1076"/>
      <pc:docMkLst>
        <pc:docMk/>
      </pc:docMkLst>
      <pc:sldChg chg="addSp modSp del mod">
        <pc:chgData name="Hoekstra, H.A. (Lex)" userId="cebbf761-94b9-4e4e-a4d0-d9ac488d97c5" providerId="ADAL" clId="{108B16C2-684D-40EF-AE19-8892638CB225}" dt="2024-05-21T12:01:25.467" v="121" actId="47"/>
        <pc:sldMkLst>
          <pc:docMk/>
          <pc:sldMk cId="2759149883" sldId="260"/>
        </pc:sldMkLst>
        <pc:picChg chg="mod ord">
          <ac:chgData name="Hoekstra, H.A. (Lex)" userId="cebbf761-94b9-4e4e-a4d0-d9ac488d97c5" providerId="ADAL" clId="{108B16C2-684D-40EF-AE19-8892638CB225}" dt="2024-05-21T11:41:57.192" v="11" actId="1076"/>
          <ac:picMkLst>
            <pc:docMk/>
            <pc:sldMk cId="2759149883" sldId="260"/>
            <ac:picMk id="3" creationId="{14F1FDFB-7A5D-4DA6-8B60-02B967F322CD}"/>
          </ac:picMkLst>
        </pc:picChg>
        <pc:picChg chg="add mod ord modCrop">
          <ac:chgData name="Hoekstra, H.A. (Lex)" userId="cebbf761-94b9-4e4e-a4d0-d9ac488d97c5" providerId="ADAL" clId="{108B16C2-684D-40EF-AE19-8892638CB225}" dt="2024-05-21T11:52:19.960" v="108" actId="18131"/>
          <ac:picMkLst>
            <pc:docMk/>
            <pc:sldMk cId="2759149883" sldId="260"/>
            <ac:picMk id="5" creationId="{B9E3BD7C-1628-ACF2-21B3-7FBF8437B56C}"/>
          </ac:picMkLst>
        </pc:picChg>
      </pc:sldChg>
      <pc:sldChg chg="addSp modSp mod">
        <pc:chgData name="Hoekstra, H.A. (Lex)" userId="cebbf761-94b9-4e4e-a4d0-d9ac488d97c5" providerId="ADAL" clId="{108B16C2-684D-40EF-AE19-8892638CB225}" dt="2024-05-23T07:58:36.098" v="271" actId="1037"/>
        <pc:sldMkLst>
          <pc:docMk/>
          <pc:sldMk cId="2344328673" sldId="327"/>
        </pc:sldMkLst>
        <pc:spChg chg="mod">
          <ac:chgData name="Hoekstra, H.A. (Lex)" userId="cebbf761-94b9-4e4e-a4d0-d9ac488d97c5" providerId="ADAL" clId="{108B16C2-684D-40EF-AE19-8892638CB225}" dt="2024-05-23T07:58:14.953" v="265" actId="6549"/>
          <ac:spMkLst>
            <pc:docMk/>
            <pc:sldMk cId="2344328673" sldId="327"/>
            <ac:spMk id="3" creationId="{B22DF871-78E5-8E4E-250C-80D8E3FF56A7}"/>
          </ac:spMkLst>
        </pc:spChg>
        <pc:spChg chg="mod">
          <ac:chgData name="Hoekstra, H.A. (Lex)" userId="cebbf761-94b9-4e4e-a4d0-d9ac488d97c5" providerId="ADAL" clId="{108B16C2-684D-40EF-AE19-8892638CB225}" dt="2024-05-23T07:58:36.098" v="271" actId="1037"/>
          <ac:spMkLst>
            <pc:docMk/>
            <pc:sldMk cId="2344328673" sldId="327"/>
            <ac:spMk id="7" creationId="{F0088B2D-90C7-4E16-B9CF-FDAA32E61541}"/>
          </ac:spMkLst>
        </pc:spChg>
        <pc:spChg chg="mod">
          <ac:chgData name="Hoekstra, H.A. (Lex)" userId="cebbf761-94b9-4e4e-a4d0-d9ac488d97c5" providerId="ADAL" clId="{108B16C2-684D-40EF-AE19-8892638CB225}" dt="2024-05-23T07:58:36.098" v="271" actId="1037"/>
          <ac:spMkLst>
            <pc:docMk/>
            <pc:sldMk cId="2344328673" sldId="327"/>
            <ac:spMk id="8" creationId="{D585BBDE-0298-4512-9217-EC1C172E51AE}"/>
          </ac:spMkLst>
        </pc:spChg>
        <pc:spChg chg="mod">
          <ac:chgData name="Hoekstra, H.A. (Lex)" userId="cebbf761-94b9-4e4e-a4d0-d9ac488d97c5" providerId="ADAL" clId="{108B16C2-684D-40EF-AE19-8892638CB225}" dt="2024-05-23T07:58:36.098" v="271" actId="1037"/>
          <ac:spMkLst>
            <pc:docMk/>
            <pc:sldMk cId="2344328673" sldId="327"/>
            <ac:spMk id="9" creationId="{C35770D6-9CDC-48F5-AE86-D313EF7BF4B0}"/>
          </ac:spMkLst>
        </pc:spChg>
        <pc:graphicFrameChg chg="mod modGraphic">
          <ac:chgData name="Hoekstra, H.A. (Lex)" userId="cebbf761-94b9-4e4e-a4d0-d9ac488d97c5" providerId="ADAL" clId="{108B16C2-684D-40EF-AE19-8892638CB225}" dt="2024-05-23T07:53:22.948" v="188" actId="20577"/>
          <ac:graphicFrameMkLst>
            <pc:docMk/>
            <pc:sldMk cId="2344328673" sldId="327"/>
            <ac:graphicFrameMk id="17" creationId="{760712DC-BCCF-4BD2-AEA0-16A9118AD356}"/>
          </ac:graphicFrameMkLst>
        </pc:graphicFrameChg>
        <pc:picChg chg="add mod ord modCrop">
          <ac:chgData name="Hoekstra, H.A. (Lex)" userId="cebbf761-94b9-4e4e-a4d0-d9ac488d97c5" providerId="ADAL" clId="{108B16C2-684D-40EF-AE19-8892638CB225}" dt="2024-05-21T11:45:22.155" v="29" actId="18131"/>
          <ac:picMkLst>
            <pc:docMk/>
            <pc:sldMk cId="2344328673" sldId="327"/>
            <ac:picMk id="5" creationId="{B2B4207F-5832-3661-428F-2F5D1F4E048A}"/>
          </ac:picMkLst>
        </pc:picChg>
        <pc:picChg chg="mod">
          <ac:chgData name="Hoekstra, H.A. (Lex)" userId="cebbf761-94b9-4e4e-a4d0-d9ac488d97c5" providerId="ADAL" clId="{108B16C2-684D-40EF-AE19-8892638CB225}" dt="2024-05-21T11:44:45.669" v="23" actId="1076"/>
          <ac:picMkLst>
            <pc:docMk/>
            <pc:sldMk cId="2344328673" sldId="327"/>
            <ac:picMk id="6" creationId="{4ABD9430-67D8-4CC1-92B1-4F009E4135A9}"/>
          </ac:picMkLst>
        </pc:picChg>
      </pc:sldChg>
      <pc:sldChg chg="addSp delSp modSp mod">
        <pc:chgData name="Hoekstra, H.A. (Lex)" userId="cebbf761-94b9-4e4e-a4d0-d9ac488d97c5" providerId="ADAL" clId="{108B16C2-684D-40EF-AE19-8892638CB225}" dt="2024-05-23T09:54:43.608" v="670" actId="20577"/>
        <pc:sldMkLst>
          <pc:docMk/>
          <pc:sldMk cId="3236782278" sldId="341"/>
        </pc:sldMkLst>
        <pc:spChg chg="mod">
          <ac:chgData name="Hoekstra, H.A. (Lex)" userId="cebbf761-94b9-4e4e-a4d0-d9ac488d97c5" providerId="ADAL" clId="{108B16C2-684D-40EF-AE19-8892638CB225}" dt="2024-05-23T09:54:43.608" v="670" actId="20577"/>
          <ac:spMkLst>
            <pc:docMk/>
            <pc:sldMk cId="3236782278" sldId="341"/>
            <ac:spMk id="3" creationId="{29DB32FF-0291-2029-3D28-5B99E28B60FA}"/>
          </ac:spMkLst>
        </pc:spChg>
        <pc:spChg chg="mod">
          <ac:chgData name="Hoekstra, H.A. (Lex)" userId="cebbf761-94b9-4e4e-a4d0-d9ac488d97c5" providerId="ADAL" clId="{108B16C2-684D-40EF-AE19-8892638CB225}" dt="2024-05-23T07:56:02.278" v="224" actId="1076"/>
          <ac:spMkLst>
            <pc:docMk/>
            <pc:sldMk cId="3236782278" sldId="341"/>
            <ac:spMk id="21" creationId="{950CF2EC-D54C-40FF-A4B5-299B9C54DDC4}"/>
          </ac:spMkLst>
        </pc:spChg>
        <pc:spChg chg="mod">
          <ac:chgData name="Hoekstra, H.A. (Lex)" userId="cebbf761-94b9-4e4e-a4d0-d9ac488d97c5" providerId="ADAL" clId="{108B16C2-684D-40EF-AE19-8892638CB225}" dt="2024-05-23T07:57:36.097" v="249" actId="1037"/>
          <ac:spMkLst>
            <pc:docMk/>
            <pc:sldMk cId="3236782278" sldId="341"/>
            <ac:spMk id="22" creationId="{F96FF8AD-D3C5-4802-BC19-BFFDE59643FD}"/>
          </ac:spMkLst>
        </pc:spChg>
        <pc:spChg chg="mod">
          <ac:chgData name="Hoekstra, H.A. (Lex)" userId="cebbf761-94b9-4e4e-a4d0-d9ac488d97c5" providerId="ADAL" clId="{108B16C2-684D-40EF-AE19-8892638CB225}" dt="2024-05-23T07:57:36.097" v="249" actId="1037"/>
          <ac:spMkLst>
            <pc:docMk/>
            <pc:sldMk cId="3236782278" sldId="341"/>
            <ac:spMk id="23" creationId="{2305A031-72F9-48DC-ACFF-3B64F52FA8A7}"/>
          </ac:spMkLst>
        </pc:spChg>
        <pc:spChg chg="mod">
          <ac:chgData name="Hoekstra, H.A. (Lex)" userId="cebbf761-94b9-4e4e-a4d0-d9ac488d97c5" providerId="ADAL" clId="{108B16C2-684D-40EF-AE19-8892638CB225}" dt="2024-05-23T07:57:36.097" v="249" actId="1037"/>
          <ac:spMkLst>
            <pc:docMk/>
            <pc:sldMk cId="3236782278" sldId="341"/>
            <ac:spMk id="25" creationId="{5A097930-C52A-42DB-AC0F-0BA0C29F2DF4}"/>
          </ac:spMkLst>
        </pc:spChg>
        <pc:spChg chg="mod">
          <ac:chgData name="Hoekstra, H.A. (Lex)" userId="cebbf761-94b9-4e4e-a4d0-d9ac488d97c5" providerId="ADAL" clId="{108B16C2-684D-40EF-AE19-8892638CB225}" dt="2024-05-23T07:57:12.961" v="236" actId="1076"/>
          <ac:spMkLst>
            <pc:docMk/>
            <pc:sldMk cId="3236782278" sldId="341"/>
            <ac:spMk id="26" creationId="{431A9306-8D74-4076-9C94-62CBF676D7E3}"/>
          </ac:spMkLst>
        </pc:spChg>
        <pc:spChg chg="mod">
          <ac:chgData name="Hoekstra, H.A. (Lex)" userId="cebbf761-94b9-4e4e-a4d0-d9ac488d97c5" providerId="ADAL" clId="{108B16C2-684D-40EF-AE19-8892638CB225}" dt="2024-05-23T07:57:12.961" v="236" actId="1076"/>
          <ac:spMkLst>
            <pc:docMk/>
            <pc:sldMk cId="3236782278" sldId="341"/>
            <ac:spMk id="27" creationId="{B78A97F2-81BA-4860-8354-248D55D901C9}"/>
          </ac:spMkLst>
        </pc:spChg>
        <pc:spChg chg="mod">
          <ac:chgData name="Hoekstra, H.A. (Lex)" userId="cebbf761-94b9-4e4e-a4d0-d9ac488d97c5" providerId="ADAL" clId="{108B16C2-684D-40EF-AE19-8892638CB225}" dt="2024-05-23T09:54:18.304" v="656" actId="1076"/>
          <ac:spMkLst>
            <pc:docMk/>
            <pc:sldMk cId="3236782278" sldId="341"/>
            <ac:spMk id="28" creationId="{ED03ED58-8A5B-4D79-A43A-BFE7B6C7EFF7}"/>
          </ac:spMkLst>
        </pc:spChg>
        <pc:spChg chg="mod">
          <ac:chgData name="Hoekstra, H.A. (Lex)" userId="cebbf761-94b9-4e4e-a4d0-d9ac488d97c5" providerId="ADAL" clId="{108B16C2-684D-40EF-AE19-8892638CB225}" dt="2024-05-23T07:57:12.961" v="236" actId="1076"/>
          <ac:spMkLst>
            <pc:docMk/>
            <pc:sldMk cId="3236782278" sldId="341"/>
            <ac:spMk id="29" creationId="{D54F0779-B1B3-4D37-902D-6BBD53354486}"/>
          </ac:spMkLst>
        </pc:spChg>
        <pc:graphicFrameChg chg="add del mod">
          <ac:chgData name="Hoekstra, H.A. (Lex)" userId="cebbf761-94b9-4e4e-a4d0-d9ac488d97c5" providerId="ADAL" clId="{108B16C2-684D-40EF-AE19-8892638CB225}" dt="2024-05-23T07:57:40.922" v="250" actId="478"/>
          <ac:graphicFrameMkLst>
            <pc:docMk/>
            <pc:sldMk cId="3236782278" sldId="341"/>
            <ac:graphicFrameMk id="4" creationId="{968565AF-9A8A-A183-2141-DD8C65025D06}"/>
          </ac:graphicFrameMkLst>
        </pc:graphicFrameChg>
        <pc:graphicFrameChg chg="add del mod">
          <ac:chgData name="Hoekstra, H.A. (Lex)" userId="cebbf761-94b9-4e4e-a4d0-d9ac488d97c5" providerId="ADAL" clId="{108B16C2-684D-40EF-AE19-8892638CB225}" dt="2024-05-23T07:57:40.922" v="250" actId="478"/>
          <ac:graphicFrameMkLst>
            <pc:docMk/>
            <pc:sldMk cId="3236782278" sldId="341"/>
            <ac:graphicFrameMk id="5" creationId="{32A1127B-3410-708C-3185-6B4918DCEC90}"/>
          </ac:graphicFrameMkLst>
        </pc:graphicFrameChg>
        <pc:graphicFrameChg chg="mod">
          <ac:chgData name="Hoekstra, H.A. (Lex)" userId="cebbf761-94b9-4e4e-a4d0-d9ac488d97c5" providerId="ADAL" clId="{108B16C2-684D-40EF-AE19-8892638CB225}" dt="2024-05-23T09:54:02.038" v="653"/>
          <ac:graphicFrameMkLst>
            <pc:docMk/>
            <pc:sldMk cId="3236782278" sldId="341"/>
            <ac:graphicFrameMk id="13" creationId="{DB237D68-AFD8-4A34-BC34-39180B6FC6DE}"/>
          </ac:graphicFrameMkLst>
        </pc:graphicFrameChg>
      </pc:sldChg>
      <pc:sldChg chg="modSp mod">
        <pc:chgData name="Hoekstra, H.A. (Lex)" userId="cebbf761-94b9-4e4e-a4d0-d9ac488d97c5" providerId="ADAL" clId="{108B16C2-684D-40EF-AE19-8892638CB225}" dt="2024-05-21T13:45:49.145" v="175" actId="14100"/>
        <pc:sldMkLst>
          <pc:docMk/>
          <pc:sldMk cId="1128348294" sldId="489"/>
        </pc:sldMkLst>
        <pc:spChg chg="mod">
          <ac:chgData name="Hoekstra, H.A. (Lex)" userId="cebbf761-94b9-4e4e-a4d0-d9ac488d97c5" providerId="ADAL" clId="{108B16C2-684D-40EF-AE19-8892638CB225}" dt="2024-05-21T13:45:49.145" v="175" actId="14100"/>
          <ac:spMkLst>
            <pc:docMk/>
            <pc:sldMk cId="1128348294" sldId="489"/>
            <ac:spMk id="3" creationId="{17020F79-9F74-B2B5-6342-C2C7508F757B}"/>
          </ac:spMkLst>
        </pc:spChg>
      </pc:sldChg>
      <pc:sldChg chg="addSp delSp modSp mod">
        <pc:chgData name="Hoekstra, H.A. (Lex)" userId="cebbf761-94b9-4e4e-a4d0-d9ac488d97c5" providerId="ADAL" clId="{108B16C2-684D-40EF-AE19-8892638CB225}" dt="2024-05-23T09:55:32.472" v="677" actId="1076"/>
        <pc:sldMkLst>
          <pc:docMk/>
          <pc:sldMk cId="2838728768" sldId="492"/>
        </pc:sldMkLst>
        <pc:spChg chg="mod">
          <ac:chgData name="Hoekstra, H.A. (Lex)" userId="cebbf761-94b9-4e4e-a4d0-d9ac488d97c5" providerId="ADAL" clId="{108B16C2-684D-40EF-AE19-8892638CB225}" dt="2024-05-23T09:36:08.442" v="348" actId="1035"/>
          <ac:spMkLst>
            <pc:docMk/>
            <pc:sldMk cId="2838728768" sldId="492"/>
            <ac:spMk id="5" creationId="{51F1E629-A706-4673-80E7-4F876D4B6B0A}"/>
          </ac:spMkLst>
        </pc:spChg>
        <pc:spChg chg="mod">
          <ac:chgData name="Hoekstra, H.A. (Lex)" userId="cebbf761-94b9-4e4e-a4d0-d9ac488d97c5" providerId="ADAL" clId="{108B16C2-684D-40EF-AE19-8892638CB225}" dt="2024-05-23T09:55:30.367" v="676" actId="1076"/>
          <ac:spMkLst>
            <pc:docMk/>
            <pc:sldMk cId="2838728768" sldId="492"/>
            <ac:spMk id="6" creationId="{56724274-91A8-D25E-E391-0414A672BA71}"/>
          </ac:spMkLst>
        </pc:spChg>
        <pc:spChg chg="mod">
          <ac:chgData name="Hoekstra, H.A. (Lex)" userId="cebbf761-94b9-4e4e-a4d0-d9ac488d97c5" providerId="ADAL" clId="{108B16C2-684D-40EF-AE19-8892638CB225}" dt="2024-05-23T09:55:32.472" v="677" actId="1076"/>
          <ac:spMkLst>
            <pc:docMk/>
            <pc:sldMk cId="2838728768" sldId="492"/>
            <ac:spMk id="8" creationId="{2FDA3FB1-006A-F78D-C528-7722CFC9EF27}"/>
          </ac:spMkLst>
        </pc:spChg>
        <pc:spChg chg="del mod">
          <ac:chgData name="Hoekstra, H.A. (Lex)" userId="cebbf761-94b9-4e4e-a4d0-d9ac488d97c5" providerId="ADAL" clId="{108B16C2-684D-40EF-AE19-8892638CB225}" dt="2024-05-23T09:37:25.699" v="380" actId="478"/>
          <ac:spMkLst>
            <pc:docMk/>
            <pc:sldMk cId="2838728768" sldId="492"/>
            <ac:spMk id="9" creationId="{B9FA2111-D9A6-29EE-F01D-BA6CA37C5F5B}"/>
          </ac:spMkLst>
        </pc:spChg>
        <pc:graphicFrameChg chg="add mod">
          <ac:chgData name="Hoekstra, H.A. (Lex)" userId="cebbf761-94b9-4e4e-a4d0-d9ac488d97c5" providerId="ADAL" clId="{108B16C2-684D-40EF-AE19-8892638CB225}" dt="2024-05-23T09:33:44.066" v="323" actId="1076"/>
          <ac:graphicFrameMkLst>
            <pc:docMk/>
            <pc:sldMk cId="2838728768" sldId="492"/>
            <ac:graphicFrameMk id="2" creationId="{A8B53A62-1294-4401-B91C-9C80CF595DF4}"/>
          </ac:graphicFrameMkLst>
        </pc:graphicFrameChg>
        <pc:graphicFrameChg chg="del mod">
          <ac:chgData name="Hoekstra, H.A. (Lex)" userId="cebbf761-94b9-4e4e-a4d0-d9ac488d97c5" providerId="ADAL" clId="{108B16C2-684D-40EF-AE19-8892638CB225}" dt="2024-05-23T09:33:13.040" v="317" actId="478"/>
          <ac:graphicFrameMkLst>
            <pc:docMk/>
            <pc:sldMk cId="2838728768" sldId="492"/>
            <ac:graphicFrameMk id="15" creationId="{09336182-4C72-449B-9E2A-34AC14704A5E}"/>
          </ac:graphicFrameMkLst>
        </pc:graphicFrameChg>
        <pc:graphicFrameChg chg="del mod">
          <ac:chgData name="Hoekstra, H.A. (Lex)" userId="cebbf761-94b9-4e4e-a4d0-d9ac488d97c5" providerId="ADAL" clId="{108B16C2-684D-40EF-AE19-8892638CB225}" dt="2024-05-23T09:36:53.689" v="357" actId="478"/>
          <ac:graphicFrameMkLst>
            <pc:docMk/>
            <pc:sldMk cId="2838728768" sldId="492"/>
            <ac:graphicFrameMk id="17" creationId="{C95123D8-AEFD-4A5C-9F73-081662318F95}"/>
          </ac:graphicFrameMkLst>
        </pc:graphicFrameChg>
        <pc:graphicFrameChg chg="add mod">
          <ac:chgData name="Hoekstra, H.A. (Lex)" userId="cebbf761-94b9-4e4e-a4d0-d9ac488d97c5" providerId="ADAL" clId="{108B16C2-684D-40EF-AE19-8892638CB225}" dt="2024-05-23T09:37:49.429" v="382" actId="1076"/>
          <ac:graphicFrameMkLst>
            <pc:docMk/>
            <pc:sldMk cId="2838728768" sldId="492"/>
            <ac:graphicFrameMk id="21" creationId="{3CD1AA9E-9693-2F5F-1E26-62EF8C2C8ECF}"/>
          </ac:graphicFrameMkLst>
        </pc:graphicFrameChg>
        <pc:picChg chg="del mod">
          <ac:chgData name="Hoekstra, H.A. (Lex)" userId="cebbf761-94b9-4e4e-a4d0-d9ac488d97c5" providerId="ADAL" clId="{108B16C2-684D-40EF-AE19-8892638CB225}" dt="2024-05-23T09:37:25.699" v="380" actId="478"/>
          <ac:picMkLst>
            <pc:docMk/>
            <pc:sldMk cId="2838728768" sldId="492"/>
            <ac:picMk id="3" creationId="{97D2957D-C160-4027-A113-731C20CA3340}"/>
          </ac:picMkLst>
        </pc:picChg>
        <pc:cxnChg chg="add del mod">
          <ac:chgData name="Hoekstra, H.A. (Lex)" userId="cebbf761-94b9-4e4e-a4d0-d9ac488d97c5" providerId="ADAL" clId="{108B16C2-684D-40EF-AE19-8892638CB225}" dt="2024-05-23T09:33:45.929" v="324" actId="21"/>
          <ac:cxnSpMkLst>
            <pc:docMk/>
            <pc:sldMk cId="2838728768" sldId="492"/>
            <ac:cxnSpMk id="11" creationId="{501E2E1A-3DFC-AE5B-7F18-8972F53E6024}"/>
          </ac:cxnSpMkLst>
        </pc:cxnChg>
      </pc:sldChg>
      <pc:sldChg chg="addSp modSp mod">
        <pc:chgData name="Hoekstra, H.A. (Lex)" userId="cebbf761-94b9-4e4e-a4d0-d9ac488d97c5" providerId="ADAL" clId="{108B16C2-684D-40EF-AE19-8892638CB225}" dt="2024-05-23T09:53:37.297" v="651" actId="1076"/>
        <pc:sldMkLst>
          <pc:docMk/>
          <pc:sldMk cId="3506294887" sldId="497"/>
        </pc:sldMkLst>
        <pc:spChg chg="mod">
          <ac:chgData name="Hoekstra, H.A. (Lex)" userId="cebbf761-94b9-4e4e-a4d0-d9ac488d97c5" providerId="ADAL" clId="{108B16C2-684D-40EF-AE19-8892638CB225}" dt="2024-05-23T09:53:20.427" v="647" actId="1076"/>
          <ac:spMkLst>
            <pc:docMk/>
            <pc:sldMk cId="3506294887" sldId="497"/>
            <ac:spMk id="3" creationId="{E6459157-91C1-5038-AF36-C366BE69DEE8}"/>
          </ac:spMkLst>
        </pc:spChg>
        <pc:spChg chg="mod">
          <ac:chgData name="Hoekstra, H.A. (Lex)" userId="cebbf761-94b9-4e4e-a4d0-d9ac488d97c5" providerId="ADAL" clId="{108B16C2-684D-40EF-AE19-8892638CB225}" dt="2024-05-23T09:53:20.427" v="647" actId="1076"/>
          <ac:spMkLst>
            <pc:docMk/>
            <pc:sldMk cId="3506294887" sldId="497"/>
            <ac:spMk id="5" creationId="{FFC1AD1B-0B1D-8C63-2A87-E56F2CB6A258}"/>
          </ac:spMkLst>
        </pc:spChg>
        <pc:spChg chg="mod">
          <ac:chgData name="Hoekstra, H.A. (Lex)" userId="cebbf761-94b9-4e4e-a4d0-d9ac488d97c5" providerId="ADAL" clId="{108B16C2-684D-40EF-AE19-8892638CB225}" dt="2024-05-23T09:53:20.427" v="647" actId="1076"/>
          <ac:spMkLst>
            <pc:docMk/>
            <pc:sldMk cId="3506294887" sldId="497"/>
            <ac:spMk id="7" creationId="{E9AC9658-016A-4B7B-ACBE-75E05D29DC61}"/>
          </ac:spMkLst>
        </pc:spChg>
        <pc:spChg chg="mod">
          <ac:chgData name="Hoekstra, H.A. (Lex)" userId="cebbf761-94b9-4e4e-a4d0-d9ac488d97c5" providerId="ADAL" clId="{108B16C2-684D-40EF-AE19-8892638CB225}" dt="2024-05-23T09:53:33.242" v="649" actId="1076"/>
          <ac:spMkLst>
            <pc:docMk/>
            <pc:sldMk cId="3506294887" sldId="497"/>
            <ac:spMk id="8" creationId="{5AA17156-ABAE-4001-B604-CD29EB0610CE}"/>
          </ac:spMkLst>
        </pc:spChg>
        <pc:spChg chg="mod">
          <ac:chgData name="Hoekstra, H.A. (Lex)" userId="cebbf761-94b9-4e4e-a4d0-d9ac488d97c5" providerId="ADAL" clId="{108B16C2-684D-40EF-AE19-8892638CB225}" dt="2024-05-23T09:53:37.297" v="651" actId="1076"/>
          <ac:spMkLst>
            <pc:docMk/>
            <pc:sldMk cId="3506294887" sldId="497"/>
            <ac:spMk id="9" creationId="{8FB7DB5E-DD78-4F0B-9FEF-F8374E6E267C}"/>
          </ac:spMkLst>
        </pc:spChg>
        <pc:spChg chg="mod">
          <ac:chgData name="Hoekstra, H.A. (Lex)" userId="cebbf761-94b9-4e4e-a4d0-d9ac488d97c5" providerId="ADAL" clId="{108B16C2-684D-40EF-AE19-8892638CB225}" dt="2024-05-23T09:53:20.427" v="647" actId="1076"/>
          <ac:spMkLst>
            <pc:docMk/>
            <pc:sldMk cId="3506294887" sldId="497"/>
            <ac:spMk id="13" creationId="{F6C6DF2E-5A63-4B90-A846-42DE29303FF2}"/>
          </ac:spMkLst>
        </pc:spChg>
        <pc:spChg chg="mod">
          <ac:chgData name="Hoekstra, H.A. (Lex)" userId="cebbf761-94b9-4e4e-a4d0-d9ac488d97c5" providerId="ADAL" clId="{108B16C2-684D-40EF-AE19-8892638CB225}" dt="2024-05-23T09:53:20.427" v="647" actId="1076"/>
          <ac:spMkLst>
            <pc:docMk/>
            <pc:sldMk cId="3506294887" sldId="497"/>
            <ac:spMk id="15" creationId="{CAF53F9B-B235-4186-8E7A-C8BF9D561AAA}"/>
          </ac:spMkLst>
        </pc:spChg>
        <pc:spChg chg="mod">
          <ac:chgData name="Hoekstra, H.A. (Lex)" userId="cebbf761-94b9-4e4e-a4d0-d9ac488d97c5" providerId="ADAL" clId="{108B16C2-684D-40EF-AE19-8892638CB225}" dt="2024-05-23T09:53:20.427" v="647" actId="1076"/>
          <ac:spMkLst>
            <pc:docMk/>
            <pc:sldMk cId="3506294887" sldId="497"/>
            <ac:spMk id="16" creationId="{85D8A0B7-53AC-410F-902C-3DE15F3444E5}"/>
          </ac:spMkLst>
        </pc:spChg>
        <pc:graphicFrameChg chg="mod modGraphic">
          <ac:chgData name="Hoekstra, H.A. (Lex)" userId="cebbf761-94b9-4e4e-a4d0-d9ac488d97c5" providerId="ADAL" clId="{108B16C2-684D-40EF-AE19-8892638CB225}" dt="2024-05-23T09:53:34.536" v="650" actId="1076"/>
          <ac:graphicFrameMkLst>
            <pc:docMk/>
            <pc:sldMk cId="3506294887" sldId="497"/>
            <ac:graphicFrameMk id="17" creationId="{760712DC-BCCF-4BD2-AEA0-16A9118AD356}"/>
          </ac:graphicFrameMkLst>
        </pc:graphicFrameChg>
        <pc:picChg chg="mod">
          <ac:chgData name="Hoekstra, H.A. (Lex)" userId="cebbf761-94b9-4e4e-a4d0-d9ac488d97c5" providerId="ADAL" clId="{108B16C2-684D-40EF-AE19-8892638CB225}" dt="2024-05-23T09:53:20.427" v="647" actId="1076"/>
          <ac:picMkLst>
            <pc:docMk/>
            <pc:sldMk cId="3506294887" sldId="497"/>
            <ac:picMk id="4" creationId="{939A254D-344D-470A-B0E3-82477F9EAA7F}"/>
          </ac:picMkLst>
        </pc:picChg>
        <pc:picChg chg="add mod ord modCrop">
          <ac:chgData name="Hoekstra, H.A. (Lex)" userId="cebbf761-94b9-4e4e-a4d0-d9ac488d97c5" providerId="ADAL" clId="{108B16C2-684D-40EF-AE19-8892638CB225}" dt="2024-05-23T09:53:20.427" v="647" actId="1076"/>
          <ac:picMkLst>
            <pc:docMk/>
            <pc:sldMk cId="3506294887" sldId="497"/>
            <ac:picMk id="6" creationId="{4C7E5162-7D72-5EB0-9F2D-C29FF0F9964A}"/>
          </ac:picMkLst>
        </pc:picChg>
      </pc:sldChg>
      <pc:sldChg chg="addSp delSp modSp mod">
        <pc:chgData name="Hoekstra, H.A. (Lex)" userId="cebbf761-94b9-4e4e-a4d0-d9ac488d97c5" providerId="ADAL" clId="{108B16C2-684D-40EF-AE19-8892638CB225}" dt="2024-05-23T09:55:24.048" v="673" actId="1076"/>
        <pc:sldMkLst>
          <pc:docMk/>
          <pc:sldMk cId="1039385340" sldId="503"/>
        </pc:sldMkLst>
        <pc:spChg chg="mod">
          <ac:chgData name="Hoekstra, H.A. (Lex)" userId="cebbf761-94b9-4e4e-a4d0-d9ac488d97c5" providerId="ADAL" clId="{108B16C2-684D-40EF-AE19-8892638CB225}" dt="2024-05-23T09:55:21.784" v="672" actId="1076"/>
          <ac:spMkLst>
            <pc:docMk/>
            <pc:sldMk cId="1039385340" sldId="503"/>
            <ac:spMk id="8" creationId="{2C6DEDA5-1B5D-2CC0-4486-F5A0097E5E6F}"/>
          </ac:spMkLst>
        </pc:spChg>
        <pc:spChg chg="mod">
          <ac:chgData name="Hoekstra, H.A. (Lex)" userId="cebbf761-94b9-4e4e-a4d0-d9ac488d97c5" providerId="ADAL" clId="{108B16C2-684D-40EF-AE19-8892638CB225}" dt="2024-05-23T09:55:24.048" v="673" actId="1076"/>
          <ac:spMkLst>
            <pc:docMk/>
            <pc:sldMk cId="1039385340" sldId="503"/>
            <ac:spMk id="9" creationId="{5B0134AD-E0F1-411B-E070-851852F51F64}"/>
          </ac:spMkLst>
        </pc:spChg>
        <pc:graphicFrameChg chg="add mod">
          <ac:chgData name="Hoekstra, H.A. (Lex)" userId="cebbf761-94b9-4e4e-a4d0-d9ac488d97c5" providerId="ADAL" clId="{108B16C2-684D-40EF-AE19-8892638CB225}" dt="2024-05-23T09:52:11.948" v="643"/>
          <ac:graphicFrameMkLst>
            <pc:docMk/>
            <pc:sldMk cId="1039385340" sldId="503"/>
            <ac:graphicFrameMk id="12" creationId="{B2147D81-C42A-4A98-AF69-9034BE48384E}"/>
          </ac:graphicFrameMkLst>
        </pc:graphicFrameChg>
        <pc:graphicFrameChg chg="add del mod">
          <ac:chgData name="Hoekstra, H.A. (Lex)" userId="cebbf761-94b9-4e4e-a4d0-d9ac488d97c5" providerId="ADAL" clId="{108B16C2-684D-40EF-AE19-8892638CB225}" dt="2024-05-23T09:50:27.303" v="515" actId="478"/>
          <ac:graphicFrameMkLst>
            <pc:docMk/>
            <pc:sldMk cId="1039385340" sldId="503"/>
            <ac:graphicFrameMk id="15" creationId="{637E36C2-78EA-65D5-B010-CB38C9498757}"/>
          </ac:graphicFrameMkLst>
        </pc:graphicFrameChg>
        <pc:graphicFrameChg chg="del mod">
          <ac:chgData name="Hoekstra, H.A. (Lex)" userId="cebbf761-94b9-4e4e-a4d0-d9ac488d97c5" providerId="ADAL" clId="{108B16C2-684D-40EF-AE19-8892638CB225}" dt="2024-05-23T09:51:56.303" v="642" actId="478"/>
          <ac:graphicFrameMkLst>
            <pc:docMk/>
            <pc:sldMk cId="1039385340" sldId="503"/>
            <ac:graphicFrameMk id="17" creationId="{45793201-4BC3-4207-8300-AA24764A282A}"/>
          </ac:graphicFrameMkLst>
        </pc:graphicFrameChg>
        <pc:graphicFrameChg chg="del mod">
          <ac:chgData name="Hoekstra, H.A. (Lex)" userId="cebbf761-94b9-4e4e-a4d0-d9ac488d97c5" providerId="ADAL" clId="{108B16C2-684D-40EF-AE19-8892638CB225}" dt="2024-05-23T09:45:10.182" v="460" actId="478"/>
          <ac:graphicFrameMkLst>
            <pc:docMk/>
            <pc:sldMk cId="1039385340" sldId="503"/>
            <ac:graphicFrameMk id="19" creationId="{A67F8E9C-4CA8-48A7-A52C-E0192A01B4C3}"/>
          </ac:graphicFrameMkLst>
        </pc:graphicFrameChg>
        <pc:picChg chg="add del mod">
          <ac:chgData name="Hoekstra, H.A. (Lex)" userId="cebbf761-94b9-4e4e-a4d0-d9ac488d97c5" providerId="ADAL" clId="{108B16C2-684D-40EF-AE19-8892638CB225}" dt="2024-05-23T09:43:21.487" v="440" actId="478"/>
          <ac:picMkLst>
            <pc:docMk/>
            <pc:sldMk cId="1039385340" sldId="503"/>
            <ac:picMk id="11" creationId="{BB6C4A68-B1E5-EBC2-C448-FC634CEE0EAD}"/>
          </ac:picMkLst>
        </pc:picChg>
        <pc:picChg chg="add mod ord">
          <ac:chgData name="Hoekstra, H.A. (Lex)" userId="cebbf761-94b9-4e4e-a4d0-d9ac488d97c5" providerId="ADAL" clId="{108B16C2-684D-40EF-AE19-8892638CB225}" dt="2024-05-23T09:50:47.163" v="519" actId="167"/>
          <ac:picMkLst>
            <pc:docMk/>
            <pc:sldMk cId="1039385340" sldId="503"/>
            <ac:picMk id="13" creationId="{BB6C4A68-B1E5-EBC2-C448-FC634CEE0EAD}"/>
          </ac:picMkLst>
        </pc:picChg>
      </pc:sldChg>
      <pc:sldChg chg="addSp delSp modSp mod">
        <pc:chgData name="Hoekstra, H.A. (Lex)" userId="cebbf761-94b9-4e4e-a4d0-d9ac488d97c5" providerId="ADAL" clId="{108B16C2-684D-40EF-AE19-8892638CB225}" dt="2024-05-23T11:01:42.751" v="678" actId="27918"/>
        <pc:sldMkLst>
          <pc:docMk/>
          <pc:sldMk cId="1613898263" sldId="504"/>
        </pc:sldMkLst>
        <pc:spChg chg="mod">
          <ac:chgData name="Hoekstra, H.A. (Lex)" userId="cebbf761-94b9-4e4e-a4d0-d9ac488d97c5" providerId="ADAL" clId="{108B16C2-684D-40EF-AE19-8892638CB225}" dt="2024-05-23T07:52:59.108" v="181" actId="1076"/>
          <ac:spMkLst>
            <pc:docMk/>
            <pc:sldMk cId="1613898263" sldId="504"/>
            <ac:spMk id="6" creationId="{006D3792-40DE-E99E-8B0E-72C48BE56C7C}"/>
          </ac:spMkLst>
        </pc:spChg>
        <pc:spChg chg="mod">
          <ac:chgData name="Hoekstra, H.A. (Lex)" userId="cebbf761-94b9-4e4e-a4d0-d9ac488d97c5" providerId="ADAL" clId="{108B16C2-684D-40EF-AE19-8892638CB225}" dt="2024-05-23T09:42:33.294" v="437" actId="20577"/>
          <ac:spMkLst>
            <pc:docMk/>
            <pc:sldMk cId="1613898263" sldId="504"/>
            <ac:spMk id="9" creationId="{27304F4C-134F-DF99-93DA-15D6C53C469C}"/>
          </ac:spMkLst>
        </pc:spChg>
        <pc:spChg chg="mod">
          <ac:chgData name="Hoekstra, H.A. (Lex)" userId="cebbf761-94b9-4e4e-a4d0-d9ac488d97c5" providerId="ADAL" clId="{108B16C2-684D-40EF-AE19-8892638CB225}" dt="2024-05-23T09:39:55.557" v="411" actId="113"/>
          <ac:spMkLst>
            <pc:docMk/>
            <pc:sldMk cId="1613898263" sldId="504"/>
            <ac:spMk id="10" creationId="{5E3C6F4D-E40B-1405-2FBA-19AC4322CF3F}"/>
          </ac:spMkLst>
        </pc:spChg>
        <pc:graphicFrameChg chg="add mod">
          <ac:chgData name="Hoekstra, H.A. (Lex)" userId="cebbf761-94b9-4e4e-a4d0-d9ac488d97c5" providerId="ADAL" clId="{108B16C2-684D-40EF-AE19-8892638CB225}" dt="2024-05-23T09:41:46.889" v="429" actId="14100"/>
          <ac:graphicFrameMkLst>
            <pc:docMk/>
            <pc:sldMk cId="1613898263" sldId="504"/>
            <ac:graphicFrameMk id="8" creationId="{D48EACF5-0DD1-49D9-A718-85BD439F1FBF}"/>
          </ac:graphicFrameMkLst>
        </pc:graphicFrameChg>
        <pc:graphicFrameChg chg="del">
          <ac:chgData name="Hoekstra, H.A. (Lex)" userId="cebbf761-94b9-4e4e-a4d0-d9ac488d97c5" providerId="ADAL" clId="{108B16C2-684D-40EF-AE19-8892638CB225}" dt="2024-05-23T09:41:20.478" v="422" actId="478"/>
          <ac:graphicFrameMkLst>
            <pc:docMk/>
            <pc:sldMk cId="1613898263" sldId="504"/>
            <ac:graphicFrameMk id="14" creationId="{27E8F0A2-B968-481D-9E89-3B5A050535FC}"/>
          </ac:graphicFrameMkLst>
        </pc:graphicFrameChg>
        <pc:graphicFrameChg chg="add mod">
          <ac:chgData name="Hoekstra, H.A. (Lex)" userId="cebbf761-94b9-4e4e-a4d0-d9ac488d97c5" providerId="ADAL" clId="{108B16C2-684D-40EF-AE19-8892638CB225}" dt="2024-05-23T09:41:52.037" v="430"/>
          <ac:graphicFrameMkLst>
            <pc:docMk/>
            <pc:sldMk cId="1613898263" sldId="504"/>
            <ac:graphicFrameMk id="16" creationId="{109C233A-FDFE-4423-A29B-228A384783AF}"/>
          </ac:graphicFrameMkLst>
        </pc:graphicFrameChg>
        <pc:graphicFrameChg chg="del mod">
          <ac:chgData name="Hoekstra, H.A. (Lex)" userId="cebbf761-94b9-4e4e-a4d0-d9ac488d97c5" providerId="ADAL" clId="{108B16C2-684D-40EF-AE19-8892638CB225}" dt="2024-05-23T09:40:00.844" v="412" actId="478"/>
          <ac:graphicFrameMkLst>
            <pc:docMk/>
            <pc:sldMk cId="1613898263" sldId="504"/>
            <ac:graphicFrameMk id="25" creationId="{A7618BD9-8C63-4D4B-8D68-F3EFA7B8DFAC}"/>
          </ac:graphicFrameMkLst>
        </pc:graphicFrameChg>
      </pc:sldChg>
      <pc:sldChg chg="addSp delSp modSp mod">
        <pc:chgData name="Hoekstra, H.A. (Lex)" userId="cebbf761-94b9-4e4e-a4d0-d9ac488d97c5" providerId="ADAL" clId="{108B16C2-684D-40EF-AE19-8892638CB225}" dt="2024-05-23T09:49:05.994" v="507" actId="478"/>
        <pc:sldMkLst>
          <pc:docMk/>
          <pc:sldMk cId="3661700532" sldId="505"/>
        </pc:sldMkLst>
        <pc:spChg chg="mod">
          <ac:chgData name="Hoekstra, H.A. (Lex)" userId="cebbf761-94b9-4e4e-a4d0-d9ac488d97c5" providerId="ADAL" clId="{108B16C2-684D-40EF-AE19-8892638CB225}" dt="2024-05-23T09:48:56.678" v="506" actId="113"/>
          <ac:spMkLst>
            <pc:docMk/>
            <pc:sldMk cId="3661700532" sldId="505"/>
            <ac:spMk id="10" creationId="{221B069E-F6C1-6E94-F763-918889E101C3}"/>
          </ac:spMkLst>
        </pc:spChg>
        <pc:graphicFrameChg chg="add mod">
          <ac:chgData name="Hoekstra, H.A. (Lex)" userId="cebbf761-94b9-4e4e-a4d0-d9ac488d97c5" providerId="ADAL" clId="{108B16C2-684D-40EF-AE19-8892638CB225}" dt="2024-05-23T09:48:46.213" v="499"/>
          <ac:graphicFrameMkLst>
            <pc:docMk/>
            <pc:sldMk cId="3661700532" sldId="505"/>
            <ac:graphicFrameMk id="3" creationId="{72067BF9-B9B1-4F0B-92F8-F8D868CF2C6F}"/>
          </ac:graphicFrameMkLst>
        </pc:graphicFrameChg>
        <pc:graphicFrameChg chg="del mod">
          <ac:chgData name="Hoekstra, H.A. (Lex)" userId="cebbf761-94b9-4e4e-a4d0-d9ac488d97c5" providerId="ADAL" clId="{108B16C2-684D-40EF-AE19-8892638CB225}" dt="2024-05-23T09:49:05.994" v="507" actId="478"/>
          <ac:graphicFrameMkLst>
            <pc:docMk/>
            <pc:sldMk cId="3661700532" sldId="505"/>
            <ac:graphicFrameMk id="14" creationId="{6634D329-56ED-4A62-813A-1B598C7DE1F4}"/>
          </ac:graphicFrameMkLst>
        </pc:graphicFrameChg>
      </pc:sldChg>
      <pc:sldChg chg="modSp mod">
        <pc:chgData name="Hoekstra, H.A. (Lex)" userId="cebbf761-94b9-4e4e-a4d0-d9ac488d97c5" providerId="ADAL" clId="{108B16C2-684D-40EF-AE19-8892638CB225}" dt="2024-05-23T11:32:02.534" v="680" actId="1076"/>
        <pc:sldMkLst>
          <pc:docMk/>
          <pc:sldMk cId="1011057796" sldId="507"/>
        </pc:sldMkLst>
        <pc:spChg chg="mod">
          <ac:chgData name="Hoekstra, H.A. (Lex)" userId="cebbf761-94b9-4e4e-a4d0-d9ac488d97c5" providerId="ADAL" clId="{108B16C2-684D-40EF-AE19-8892638CB225}" dt="2024-05-23T11:32:02.534" v="680" actId="1076"/>
          <ac:spMkLst>
            <pc:docMk/>
            <pc:sldMk cId="1011057796" sldId="507"/>
            <ac:spMk id="2" creationId="{240EB6BE-971D-73FA-6D17-E1103041EC76}"/>
          </ac:spMkLst>
        </pc:spChg>
      </pc:sldChg>
      <pc:sldChg chg="mod">
        <pc:chgData name="Hoekstra, H.A. (Lex)" userId="cebbf761-94b9-4e4e-a4d0-d9ac488d97c5" providerId="ADAL" clId="{108B16C2-684D-40EF-AE19-8892638CB225}" dt="2024-05-23T09:23:03.169" v="289" actId="27918"/>
        <pc:sldMkLst>
          <pc:docMk/>
          <pc:sldMk cId="941768667" sldId="511"/>
        </pc:sldMkLst>
      </pc:sldChg>
      <pc:sldChg chg="add del ord">
        <pc:chgData name="Hoekstra, H.A. (Lex)" userId="cebbf761-94b9-4e4e-a4d0-d9ac488d97c5" providerId="ADAL" clId="{108B16C2-684D-40EF-AE19-8892638CB225}" dt="2024-05-21T11:47:16.634" v="44" actId="47"/>
        <pc:sldMkLst>
          <pc:docMk/>
          <pc:sldMk cId="698288792" sldId="512"/>
        </pc:sldMkLst>
      </pc:sldChg>
      <pc:sldChg chg="addSp delSp modSp add del mod ord">
        <pc:chgData name="Hoekstra, H.A. (Lex)" userId="cebbf761-94b9-4e4e-a4d0-d9ac488d97c5" providerId="ADAL" clId="{108B16C2-684D-40EF-AE19-8892638CB225}" dt="2024-05-21T12:01:19.086" v="119" actId="2696"/>
        <pc:sldMkLst>
          <pc:docMk/>
          <pc:sldMk cId="1991986585" sldId="512"/>
        </pc:sldMkLst>
        <pc:spChg chg="mod">
          <ac:chgData name="Hoekstra, H.A. (Lex)" userId="cebbf761-94b9-4e4e-a4d0-d9ac488d97c5" providerId="ADAL" clId="{108B16C2-684D-40EF-AE19-8892638CB225}" dt="2024-05-21T11:53:59.580" v="116" actId="1076"/>
          <ac:spMkLst>
            <pc:docMk/>
            <pc:sldMk cId="1991986585" sldId="512"/>
            <ac:spMk id="2" creationId="{33AADF97-6DB9-437F-FB72-800A0118B642}"/>
          </ac:spMkLst>
        </pc:spChg>
        <pc:picChg chg="del">
          <ac:chgData name="Hoekstra, H.A. (Lex)" userId="cebbf761-94b9-4e4e-a4d0-d9ac488d97c5" providerId="ADAL" clId="{108B16C2-684D-40EF-AE19-8892638CB225}" dt="2024-05-21T11:48:16.842" v="54" actId="478"/>
          <ac:picMkLst>
            <pc:docMk/>
            <pc:sldMk cId="1991986585" sldId="512"/>
            <ac:picMk id="5" creationId="{B9E3BD7C-1628-ACF2-21B3-7FBF8437B56C}"/>
          </ac:picMkLst>
        </pc:picChg>
        <pc:picChg chg="add del mod ord modCrop">
          <ac:chgData name="Hoekstra, H.A. (Lex)" userId="cebbf761-94b9-4e4e-a4d0-d9ac488d97c5" providerId="ADAL" clId="{108B16C2-684D-40EF-AE19-8892638CB225}" dt="2024-05-21T11:53:19.766" v="110" actId="478"/>
          <ac:picMkLst>
            <pc:docMk/>
            <pc:sldMk cId="1991986585" sldId="512"/>
            <ac:picMk id="6" creationId="{18B73C93-96E4-462E-C118-F1125F530940}"/>
          </ac:picMkLst>
        </pc:picChg>
        <pc:picChg chg="add mod">
          <ac:chgData name="Hoekstra, H.A. (Lex)" userId="cebbf761-94b9-4e4e-a4d0-d9ac488d97c5" providerId="ADAL" clId="{108B16C2-684D-40EF-AE19-8892638CB225}" dt="2024-05-21T11:53:45.709" v="115" actId="18131"/>
          <ac:picMkLst>
            <pc:docMk/>
            <pc:sldMk cId="1991986585" sldId="512"/>
            <ac:picMk id="7" creationId="{587C4997-3A84-4A1A-5865-2AA4EEE491E6}"/>
          </ac:picMkLst>
        </pc:picChg>
      </pc:sldChg>
      <pc:sldChg chg="add">
        <pc:chgData name="Hoekstra, H.A. (Lex)" userId="cebbf761-94b9-4e4e-a4d0-d9ac488d97c5" providerId="ADAL" clId="{108B16C2-684D-40EF-AE19-8892638CB225}" dt="2024-05-21T12:01:21.661" v="120"/>
        <pc:sldMkLst>
          <pc:docMk/>
          <pc:sldMk cId="2710687678" sldId="512"/>
        </pc:sldMkLst>
      </pc:sldChg>
      <pc:sldChg chg="add del">
        <pc:chgData name="Hoekstra, H.A. (Lex)" userId="cebbf761-94b9-4e4e-a4d0-d9ac488d97c5" providerId="ADAL" clId="{108B16C2-684D-40EF-AE19-8892638CB225}" dt="2024-05-21T11:49:14.939" v="56" actId="47"/>
        <pc:sldMkLst>
          <pc:docMk/>
          <pc:sldMk cId="3436803343" sldId="513"/>
        </pc:sldMkLst>
      </pc:sldChg>
      <pc:sldChg chg="addSp modSp add del mod">
        <pc:chgData name="Hoekstra, H.A. (Lex)" userId="cebbf761-94b9-4e4e-a4d0-d9ac488d97c5" providerId="ADAL" clId="{108B16C2-684D-40EF-AE19-8892638CB225}" dt="2024-05-21T12:01:17.443" v="118" actId="47"/>
        <pc:sldMkLst>
          <pc:docMk/>
          <pc:sldMk cId="3563991774" sldId="513"/>
        </pc:sldMkLst>
        <pc:spChg chg="add mod">
          <ac:chgData name="Hoekstra, H.A. (Lex)" userId="cebbf761-94b9-4e4e-a4d0-d9ac488d97c5" providerId="ADAL" clId="{108B16C2-684D-40EF-AE19-8892638CB225}" dt="2024-05-21T11:51:48.248" v="103" actId="1038"/>
          <ac:spMkLst>
            <pc:docMk/>
            <pc:sldMk cId="3563991774" sldId="513"/>
            <ac:spMk id="4" creationId="{C019AC1A-7DCC-C167-BA06-B3009653627F}"/>
          </ac:spMkLst>
        </pc:spChg>
        <pc:spChg chg="mod">
          <ac:chgData name="Hoekstra, H.A. (Lex)" userId="cebbf761-94b9-4e4e-a4d0-d9ac488d97c5" providerId="ADAL" clId="{108B16C2-684D-40EF-AE19-8892638CB225}" dt="2024-05-21T11:51:49.999" v="106" actId="1037"/>
          <ac:spMkLst>
            <pc:docMk/>
            <pc:sldMk cId="3563991774" sldId="513"/>
            <ac:spMk id="13" creationId="{1E50A52A-F2D4-4C75-BDC0-0E1F74FAFEEF}"/>
          </ac:spMkLst>
        </pc:spChg>
        <pc:spChg chg="mod">
          <ac:chgData name="Hoekstra, H.A. (Lex)" userId="cebbf761-94b9-4e4e-a4d0-d9ac488d97c5" providerId="ADAL" clId="{108B16C2-684D-40EF-AE19-8892638CB225}" dt="2024-05-21T11:50:14.552" v="74" actId="1076"/>
          <ac:spMkLst>
            <pc:docMk/>
            <pc:sldMk cId="3563991774" sldId="513"/>
            <ac:spMk id="16" creationId="{33675F39-EFE0-41D5-A2B7-4411629976A9}"/>
          </ac:spMkLst>
        </pc:spChg>
        <pc:picChg chg="mod modCrop">
          <ac:chgData name="Hoekstra, H.A. (Lex)" userId="cebbf761-94b9-4e4e-a4d0-d9ac488d97c5" providerId="ADAL" clId="{108B16C2-684D-40EF-AE19-8892638CB225}" dt="2024-05-21T11:51:00.711" v="88" actId="18131"/>
          <ac:picMkLst>
            <pc:docMk/>
            <pc:sldMk cId="3563991774" sldId="513"/>
            <ac:picMk id="6" creationId="{18B73C93-96E4-462E-C118-F1125F530940}"/>
          </ac:picMkLst>
        </pc:picChg>
      </pc:sldChg>
      <pc:sldChg chg="add del">
        <pc:chgData name="Hoekstra, H.A. (Lex)" userId="cebbf761-94b9-4e4e-a4d0-d9ac488d97c5" providerId="ADAL" clId="{108B16C2-684D-40EF-AE19-8892638CB225}" dt="2024-05-21T12:01:16.860" v="117" actId="47"/>
        <pc:sldMkLst>
          <pc:docMk/>
          <pc:sldMk cId="1983143486" sldId="514"/>
        </pc:sldMkLst>
      </pc:sldChg>
    </pc:docChg>
  </pc:docChgLst>
  <pc:docChgLst>
    <pc:chgData name="Brink, H. van den (Henk)" userId="S::henk.van.den.brink@ing.com::04ec9e3c-b7a0-4f7a-b3ba-84fc56843863" providerId="AD" clId="Web-{7978808B-884E-4437-B80A-CED993CFDFFB}"/>
    <pc:docChg chg="modSld">
      <pc:chgData name="Brink, H. van den (Henk)" userId="S::henk.van.den.brink@ing.com::04ec9e3c-b7a0-4f7a-b3ba-84fc56843863" providerId="AD" clId="Web-{7978808B-884E-4437-B80A-CED993CFDFFB}" dt="2021-05-27T07:12:54.746" v="84" actId="20577"/>
      <pc:docMkLst>
        <pc:docMk/>
      </pc:docMkLst>
      <pc:sldChg chg="modSp">
        <pc:chgData name="Brink, H. van den (Henk)" userId="S::henk.van.den.brink@ing.com::04ec9e3c-b7a0-4f7a-b3ba-84fc56843863" providerId="AD" clId="Web-{7978808B-884E-4437-B80A-CED993CFDFFB}" dt="2021-05-27T07:12:54.746" v="84" actId="20577"/>
        <pc:sldMkLst>
          <pc:docMk/>
          <pc:sldMk cId="941768667" sldId="511"/>
        </pc:sldMkLst>
        <pc:spChg chg="mod">
          <ac:chgData name="Brink, H. van den (Henk)" userId="S::henk.van.den.brink@ing.com::04ec9e3c-b7a0-4f7a-b3ba-84fc56843863" providerId="AD" clId="Web-{7978808B-884E-4437-B80A-CED993CFDFFB}" dt="2021-05-27T07:12:54.746" v="84" actId="20577"/>
          <ac:spMkLst>
            <pc:docMk/>
            <pc:sldMk cId="941768667" sldId="511"/>
            <ac:spMk id="4" creationId="{4ECC5845-35AD-473A-A079-9765D09BAE5E}"/>
          </ac:spMkLst>
        </pc:spChg>
      </pc:sldChg>
    </pc:docChg>
  </pc:docChgLst>
  <pc:docChgLst>
    <pc:chgData name="Hoekstra, H.A. (Lex)" userId="cebbf761-94b9-4e4e-a4d0-d9ac488d97c5" providerId="ADAL" clId="{63091C2E-F1F6-4051-9280-902B553D8FB6}"/>
    <pc:docChg chg="undo redo custSel delSld modSld sldOrd modMainMaster">
      <pc:chgData name="Hoekstra, H.A. (Lex)" userId="cebbf761-94b9-4e4e-a4d0-d9ac488d97c5" providerId="ADAL" clId="{63091C2E-F1F6-4051-9280-902B553D8FB6}" dt="2021-06-01T07:34:14.831" v="2323" actId="18131"/>
      <pc:docMkLst>
        <pc:docMk/>
      </pc:docMkLst>
      <pc:sldChg chg="addSp delSp modSp mod">
        <pc:chgData name="Hoekstra, H.A. (Lex)" userId="cebbf761-94b9-4e4e-a4d0-d9ac488d97c5" providerId="ADAL" clId="{63091C2E-F1F6-4051-9280-902B553D8FB6}" dt="2021-06-01T07:34:14.831" v="2323" actId="18131"/>
        <pc:sldMkLst>
          <pc:docMk/>
          <pc:sldMk cId="2759149883" sldId="260"/>
        </pc:sldMkLst>
        <pc:spChg chg="del mod">
          <ac:chgData name="Hoekstra, H.A. (Lex)" userId="cebbf761-94b9-4e4e-a4d0-d9ac488d97c5" providerId="ADAL" clId="{63091C2E-F1F6-4051-9280-902B553D8FB6}" dt="2021-05-25T09:33:50.046" v="1019" actId="478"/>
          <ac:spMkLst>
            <pc:docMk/>
            <pc:sldMk cId="2759149883" sldId="260"/>
            <ac:spMk id="2" creationId="{B4635E6B-3B08-4F95-B18D-933612A03FCD}"/>
          </ac:spMkLst>
        </pc:spChg>
        <pc:spChg chg="add mod">
          <ac:chgData name="Hoekstra, H.A. (Lex)" userId="cebbf761-94b9-4e4e-a4d0-d9ac488d97c5" providerId="ADAL" clId="{63091C2E-F1F6-4051-9280-902B553D8FB6}" dt="2021-05-27T07:34:27.741" v="1489" actId="14100"/>
          <ac:spMkLst>
            <pc:docMk/>
            <pc:sldMk cId="2759149883" sldId="260"/>
            <ac:spMk id="13" creationId="{1E50A52A-F2D4-4C75-BDC0-0E1F74FAFEEF}"/>
          </ac:spMkLst>
        </pc:spChg>
        <pc:spChg chg="mod">
          <ac:chgData name="Hoekstra, H.A. (Lex)" userId="cebbf761-94b9-4e4e-a4d0-d9ac488d97c5" providerId="ADAL" clId="{63091C2E-F1F6-4051-9280-902B553D8FB6}" dt="2021-05-26T11:22:06.594" v="1452" actId="20577"/>
          <ac:spMkLst>
            <pc:docMk/>
            <pc:sldMk cId="2759149883" sldId="260"/>
            <ac:spMk id="14" creationId="{C1CE170A-CD21-4433-9B88-D002DA420887}"/>
          </ac:spMkLst>
        </pc:spChg>
        <pc:spChg chg="mod">
          <ac:chgData name="Hoekstra, H.A. (Lex)" userId="cebbf761-94b9-4e4e-a4d0-d9ac488d97c5" providerId="ADAL" clId="{63091C2E-F1F6-4051-9280-902B553D8FB6}" dt="2021-05-27T07:34:36.059" v="1490" actId="14100"/>
          <ac:spMkLst>
            <pc:docMk/>
            <pc:sldMk cId="2759149883" sldId="260"/>
            <ac:spMk id="16" creationId="{33675F39-EFE0-41D5-A2B7-4411629976A9}"/>
          </ac:spMkLst>
        </pc:spChg>
        <pc:spChg chg="del mod">
          <ac:chgData name="Hoekstra, H.A. (Lex)" userId="cebbf761-94b9-4e4e-a4d0-d9ac488d97c5" providerId="ADAL" clId="{63091C2E-F1F6-4051-9280-902B553D8FB6}" dt="2021-04-20T14:52:05.776" v="43" actId="478"/>
          <ac:spMkLst>
            <pc:docMk/>
            <pc:sldMk cId="2759149883" sldId="260"/>
            <ac:spMk id="17" creationId="{9E683BA9-BCC3-4629-8F96-C3E092BA980B}"/>
          </ac:spMkLst>
        </pc:spChg>
        <pc:picChg chg="add mod ord modCrop">
          <ac:chgData name="Hoekstra, H.A. (Lex)" userId="cebbf761-94b9-4e4e-a4d0-d9ac488d97c5" providerId="ADAL" clId="{63091C2E-F1F6-4051-9280-902B553D8FB6}" dt="2021-06-01T07:34:14.831" v="2323" actId="18131"/>
          <ac:picMkLst>
            <pc:docMk/>
            <pc:sldMk cId="2759149883" sldId="260"/>
            <ac:picMk id="3" creationId="{14F1FDFB-7A5D-4DA6-8B60-02B967F322CD}"/>
          </ac:picMkLst>
        </pc:picChg>
        <pc:picChg chg="add del mod">
          <ac:chgData name="Hoekstra, H.A. (Lex)" userId="cebbf761-94b9-4e4e-a4d0-d9ac488d97c5" providerId="ADAL" clId="{63091C2E-F1F6-4051-9280-902B553D8FB6}" dt="2021-05-25T09:33:46.884" v="1018" actId="478"/>
          <ac:picMkLst>
            <pc:docMk/>
            <pc:sldMk cId="2759149883" sldId="260"/>
            <ac:picMk id="3" creationId="{FC0DE091-C9B4-4F0B-A12C-D57F2B3CAA72}"/>
          </ac:picMkLst>
        </pc:picChg>
        <pc:picChg chg="add del mod ord modCrop">
          <ac:chgData name="Hoekstra, H.A. (Lex)" userId="cebbf761-94b9-4e4e-a4d0-d9ac488d97c5" providerId="ADAL" clId="{63091C2E-F1F6-4051-9280-902B553D8FB6}" dt="2021-06-01T07:31:45.450" v="2307" actId="478"/>
          <ac:picMkLst>
            <pc:docMk/>
            <pc:sldMk cId="2759149883" sldId="260"/>
            <ac:picMk id="4" creationId="{3D1158CB-E7E7-4A49-B893-1F6070980C4A}"/>
          </ac:picMkLst>
        </pc:picChg>
        <pc:picChg chg="del">
          <ac:chgData name="Hoekstra, H.A. (Lex)" userId="cebbf761-94b9-4e4e-a4d0-d9ac488d97c5" providerId="ADAL" clId="{63091C2E-F1F6-4051-9280-902B553D8FB6}" dt="2021-05-18T14:56:56.277" v="84" actId="478"/>
          <ac:picMkLst>
            <pc:docMk/>
            <pc:sldMk cId="2759149883" sldId="260"/>
            <ac:picMk id="15" creationId="{7CA1692F-2032-4893-9ADE-94E026F24C34}"/>
          </ac:picMkLst>
        </pc:picChg>
        <pc:picChg chg="del mod ord modCrop">
          <ac:chgData name="Hoekstra, H.A. (Lex)" userId="cebbf761-94b9-4e4e-a4d0-d9ac488d97c5" providerId="ADAL" clId="{63091C2E-F1F6-4051-9280-902B553D8FB6}" dt="2021-06-01T07:31:47.095" v="2308" actId="478"/>
          <ac:picMkLst>
            <pc:docMk/>
            <pc:sldMk cId="2759149883" sldId="260"/>
            <ac:picMk id="17" creationId="{20B296B4-58FE-46E6-9164-2E151FEA443B}"/>
          </ac:picMkLst>
        </pc:picChg>
      </pc:sldChg>
      <pc:sldChg chg="addSp delSp modSp mod ord">
        <pc:chgData name="Hoekstra, H.A. (Lex)" userId="cebbf761-94b9-4e4e-a4d0-d9ac488d97c5" providerId="ADAL" clId="{63091C2E-F1F6-4051-9280-902B553D8FB6}" dt="2021-05-31T14:31:11.112" v="2258" actId="1036"/>
        <pc:sldMkLst>
          <pc:docMk/>
          <pc:sldMk cId="2986351592" sldId="294"/>
        </pc:sldMkLst>
        <pc:spChg chg="mod">
          <ac:chgData name="Hoekstra, H.A. (Lex)" userId="cebbf761-94b9-4e4e-a4d0-d9ac488d97c5" providerId="ADAL" clId="{63091C2E-F1F6-4051-9280-902B553D8FB6}" dt="2021-05-27T09:47:05.988" v="1775" actId="20577"/>
          <ac:spMkLst>
            <pc:docMk/>
            <pc:sldMk cId="2986351592" sldId="294"/>
            <ac:spMk id="8" creationId="{E58E3863-0FED-41A5-8BE4-9B84DD380A42}"/>
          </ac:spMkLst>
        </pc:spChg>
        <pc:spChg chg="mod">
          <ac:chgData name="Hoekstra, H.A. (Lex)" userId="cebbf761-94b9-4e4e-a4d0-d9ac488d97c5" providerId="ADAL" clId="{63091C2E-F1F6-4051-9280-902B553D8FB6}" dt="2021-05-27T09:55:23.724" v="1910" actId="1038"/>
          <ac:spMkLst>
            <pc:docMk/>
            <pc:sldMk cId="2986351592" sldId="294"/>
            <ac:spMk id="9" creationId="{A020F1D3-0560-4000-88E6-CF51A4630EA6}"/>
          </ac:spMkLst>
        </pc:spChg>
        <pc:spChg chg="add mod">
          <ac:chgData name="Hoekstra, H.A. (Lex)" userId="cebbf761-94b9-4e4e-a4d0-d9ac488d97c5" providerId="ADAL" clId="{63091C2E-F1F6-4051-9280-902B553D8FB6}" dt="2021-05-25T12:09:10.489" v="1343"/>
          <ac:spMkLst>
            <pc:docMk/>
            <pc:sldMk cId="2986351592" sldId="294"/>
            <ac:spMk id="10" creationId="{B4A4635C-1B8D-49B7-B010-6BA4075AF89C}"/>
          </ac:spMkLst>
        </pc:spChg>
        <pc:spChg chg="mod">
          <ac:chgData name="Hoekstra, H.A. (Lex)" userId="cebbf761-94b9-4e4e-a4d0-d9ac488d97c5" providerId="ADAL" clId="{63091C2E-F1F6-4051-9280-902B553D8FB6}" dt="2021-05-31T11:59:33.725" v="2190" actId="1037"/>
          <ac:spMkLst>
            <pc:docMk/>
            <pc:sldMk cId="2986351592" sldId="294"/>
            <ac:spMk id="11" creationId="{21D3DBA8-9179-4186-9512-817448892D73}"/>
          </ac:spMkLst>
        </pc:spChg>
        <pc:spChg chg="del">
          <ac:chgData name="Hoekstra, H.A. (Lex)" userId="cebbf761-94b9-4e4e-a4d0-d9ac488d97c5" providerId="ADAL" clId="{63091C2E-F1F6-4051-9280-902B553D8FB6}" dt="2021-05-31T12:03:28.445" v="2192" actId="478"/>
          <ac:spMkLst>
            <pc:docMk/>
            <pc:sldMk cId="2986351592" sldId="294"/>
            <ac:spMk id="12" creationId="{2352ED81-D4F7-4C3B-8404-842558F028F4}"/>
          </ac:spMkLst>
        </pc:spChg>
        <pc:spChg chg="add mod">
          <ac:chgData name="Hoekstra, H.A. (Lex)" userId="cebbf761-94b9-4e4e-a4d0-d9ac488d97c5" providerId="ADAL" clId="{63091C2E-F1F6-4051-9280-902B553D8FB6}" dt="2021-05-27T09:47:25.118" v="1778" actId="14100"/>
          <ac:spMkLst>
            <pc:docMk/>
            <pc:sldMk cId="2986351592" sldId="294"/>
            <ac:spMk id="13" creationId="{32252E2B-AD51-454B-8DC1-1040FC4CE1C2}"/>
          </ac:spMkLst>
        </pc:spChg>
        <pc:spChg chg="add mod">
          <ac:chgData name="Hoekstra, H.A. (Lex)" userId="cebbf761-94b9-4e4e-a4d0-d9ac488d97c5" providerId="ADAL" clId="{63091C2E-F1F6-4051-9280-902B553D8FB6}" dt="2021-05-27T09:47:18.232" v="1776" actId="1076"/>
          <ac:spMkLst>
            <pc:docMk/>
            <pc:sldMk cId="2986351592" sldId="294"/>
            <ac:spMk id="14" creationId="{6A1E342F-B8C6-4C4A-BB38-01110472C0E6}"/>
          </ac:spMkLst>
        </pc:spChg>
        <pc:spChg chg="add mod">
          <ac:chgData name="Hoekstra, H.A. (Lex)" userId="cebbf761-94b9-4e4e-a4d0-d9ac488d97c5" providerId="ADAL" clId="{63091C2E-F1F6-4051-9280-902B553D8FB6}" dt="2021-05-27T09:47:18.232" v="1776" actId="1076"/>
          <ac:spMkLst>
            <pc:docMk/>
            <pc:sldMk cId="2986351592" sldId="294"/>
            <ac:spMk id="15" creationId="{46658486-9DE0-4A31-A5E9-1D48E804A3B2}"/>
          </ac:spMkLst>
        </pc:spChg>
        <pc:spChg chg="mod">
          <ac:chgData name="Hoekstra, H.A. (Lex)" userId="cebbf761-94b9-4e4e-a4d0-d9ac488d97c5" providerId="ADAL" clId="{63091C2E-F1F6-4051-9280-902B553D8FB6}" dt="2021-05-27T09:46:55.546" v="1758" actId="14100"/>
          <ac:spMkLst>
            <pc:docMk/>
            <pc:sldMk cId="2986351592" sldId="294"/>
            <ac:spMk id="16" creationId="{8DD02C1B-5417-483B-8F01-32F294BC927F}"/>
          </ac:spMkLst>
        </pc:spChg>
        <pc:spChg chg="add del mod">
          <ac:chgData name="Hoekstra, H.A. (Lex)" userId="cebbf761-94b9-4e4e-a4d0-d9ac488d97c5" providerId="ADAL" clId="{63091C2E-F1F6-4051-9280-902B553D8FB6}" dt="2021-05-31T12:00:26.895" v="2191" actId="478"/>
          <ac:spMkLst>
            <pc:docMk/>
            <pc:sldMk cId="2986351592" sldId="294"/>
            <ac:spMk id="17" creationId="{910F8A38-8AC1-4EA3-BC21-663FC62F227D}"/>
          </ac:spMkLst>
        </pc:spChg>
        <pc:spChg chg="del">
          <ac:chgData name="Hoekstra, H.A. (Lex)" userId="cebbf761-94b9-4e4e-a4d0-d9ac488d97c5" providerId="ADAL" clId="{63091C2E-F1F6-4051-9280-902B553D8FB6}" dt="2021-05-31T12:06:04.631" v="2209" actId="478"/>
          <ac:spMkLst>
            <pc:docMk/>
            <pc:sldMk cId="2986351592" sldId="294"/>
            <ac:spMk id="43" creationId="{088F30A0-3970-42D2-BB12-748AF7EB1469}"/>
          </ac:spMkLst>
        </pc:spChg>
        <pc:grpChg chg="add mod">
          <ac:chgData name="Hoekstra, H.A. (Lex)" userId="cebbf761-94b9-4e4e-a4d0-d9ac488d97c5" providerId="ADAL" clId="{63091C2E-F1F6-4051-9280-902B553D8FB6}" dt="2021-05-25T12:03:11.943" v="1292"/>
          <ac:grpSpMkLst>
            <pc:docMk/>
            <pc:sldMk cId="2986351592" sldId="294"/>
            <ac:grpSpMk id="7" creationId="{E63ABAF1-8E19-4978-8227-FF4C407483C5}"/>
          </ac:grpSpMkLst>
        </pc:grpChg>
        <pc:picChg chg="add mod modCrop">
          <ac:chgData name="Hoekstra, H.A. (Lex)" userId="cebbf761-94b9-4e4e-a4d0-d9ac488d97c5" providerId="ADAL" clId="{63091C2E-F1F6-4051-9280-902B553D8FB6}" dt="2021-05-31T14:31:04.996" v="2248" actId="1036"/>
          <ac:picMkLst>
            <pc:docMk/>
            <pc:sldMk cId="2986351592" sldId="294"/>
            <ac:picMk id="18" creationId="{4901C20B-69D1-433E-8C7D-28DBE0ED0BA6}"/>
          </ac:picMkLst>
        </pc:picChg>
        <pc:picChg chg="add mod modCrop">
          <ac:chgData name="Hoekstra, H.A. (Lex)" userId="cebbf761-94b9-4e4e-a4d0-d9ac488d97c5" providerId="ADAL" clId="{63091C2E-F1F6-4051-9280-902B553D8FB6}" dt="2021-05-31T14:31:11.112" v="2258" actId="1036"/>
          <ac:picMkLst>
            <pc:docMk/>
            <pc:sldMk cId="2986351592" sldId="294"/>
            <ac:picMk id="19" creationId="{B02C46D6-EF1C-4D39-A0BB-15DACA998C0A}"/>
          </ac:picMkLst>
        </pc:picChg>
        <pc:picChg chg="add del mod modCrop">
          <ac:chgData name="Hoekstra, H.A. (Lex)" userId="cebbf761-94b9-4e4e-a4d0-d9ac488d97c5" providerId="ADAL" clId="{63091C2E-F1F6-4051-9280-902B553D8FB6}" dt="2021-05-31T14:17:45.411" v="2220" actId="478"/>
          <ac:picMkLst>
            <pc:docMk/>
            <pc:sldMk cId="2986351592" sldId="294"/>
            <ac:picMk id="20" creationId="{D08C0E6E-3737-4BA2-AB2B-2C44C0AF5F7B}"/>
          </ac:picMkLst>
        </pc:picChg>
      </pc:sldChg>
      <pc:sldChg chg="addSp delSp modSp mod">
        <pc:chgData name="Hoekstra, H.A. (Lex)" userId="cebbf761-94b9-4e4e-a4d0-d9ac488d97c5" providerId="ADAL" clId="{63091C2E-F1F6-4051-9280-902B553D8FB6}" dt="2021-05-27T09:09:20.524" v="1557" actId="14100"/>
        <pc:sldMkLst>
          <pc:docMk/>
          <pc:sldMk cId="2344328673" sldId="327"/>
        </pc:sldMkLst>
        <pc:spChg chg="mod">
          <ac:chgData name="Hoekstra, H.A. (Lex)" userId="cebbf761-94b9-4e4e-a4d0-d9ac488d97c5" providerId="ADAL" clId="{63091C2E-F1F6-4051-9280-902B553D8FB6}" dt="2021-05-18T14:59:59.702" v="107" actId="1076"/>
          <ac:spMkLst>
            <pc:docMk/>
            <pc:sldMk cId="2344328673" sldId="327"/>
            <ac:spMk id="7" creationId="{BA2B782B-247D-4E69-AE06-62FA26B4C54D}"/>
          </ac:spMkLst>
        </pc:spChg>
        <pc:spChg chg="add mod">
          <ac:chgData name="Hoekstra, H.A. (Lex)" userId="cebbf761-94b9-4e4e-a4d0-d9ac488d97c5" providerId="ADAL" clId="{63091C2E-F1F6-4051-9280-902B553D8FB6}" dt="2021-05-26T11:22:34.963" v="1454" actId="1076"/>
          <ac:spMkLst>
            <pc:docMk/>
            <pc:sldMk cId="2344328673" sldId="327"/>
            <ac:spMk id="7" creationId="{F0088B2D-90C7-4E16-B9CF-FDAA32E61541}"/>
          </ac:spMkLst>
        </pc:spChg>
        <pc:spChg chg="add mod">
          <ac:chgData name="Hoekstra, H.A. (Lex)" userId="cebbf761-94b9-4e4e-a4d0-d9ac488d97c5" providerId="ADAL" clId="{63091C2E-F1F6-4051-9280-902B553D8FB6}" dt="2021-05-25T12:14:46.440" v="1380" actId="2085"/>
          <ac:spMkLst>
            <pc:docMk/>
            <pc:sldMk cId="2344328673" sldId="327"/>
            <ac:spMk id="8" creationId="{D585BBDE-0298-4512-9217-EC1C172E51AE}"/>
          </ac:spMkLst>
        </pc:spChg>
        <pc:spChg chg="add mod">
          <ac:chgData name="Hoekstra, H.A. (Lex)" userId="cebbf761-94b9-4e4e-a4d0-d9ac488d97c5" providerId="ADAL" clId="{63091C2E-F1F6-4051-9280-902B553D8FB6}" dt="2021-05-25T12:14:46.440" v="1380" actId="2085"/>
          <ac:spMkLst>
            <pc:docMk/>
            <pc:sldMk cId="2344328673" sldId="327"/>
            <ac:spMk id="9" creationId="{C35770D6-9CDC-48F5-AE86-D313EF7BF4B0}"/>
          </ac:spMkLst>
        </pc:spChg>
        <pc:spChg chg="del mod">
          <ac:chgData name="Hoekstra, H.A. (Lex)" userId="cebbf761-94b9-4e4e-a4d0-d9ac488d97c5" providerId="ADAL" clId="{63091C2E-F1F6-4051-9280-902B553D8FB6}" dt="2021-05-25T10:52:05.213" v="1202" actId="478"/>
          <ac:spMkLst>
            <pc:docMk/>
            <pc:sldMk cId="2344328673" sldId="327"/>
            <ac:spMk id="10" creationId="{F684A76C-19A3-43EB-AC43-6AE7E9065A23}"/>
          </ac:spMkLst>
        </pc:spChg>
        <pc:spChg chg="mod">
          <ac:chgData name="Hoekstra, H.A. (Lex)" userId="cebbf761-94b9-4e4e-a4d0-d9ac488d97c5" providerId="ADAL" clId="{63091C2E-F1F6-4051-9280-902B553D8FB6}" dt="2021-05-25T10:49:39.867" v="1170" actId="1076"/>
          <ac:spMkLst>
            <pc:docMk/>
            <pc:sldMk cId="2344328673" sldId="327"/>
            <ac:spMk id="15" creationId="{CAF53F9B-B235-4186-8E7A-C8BF9D561AAA}"/>
          </ac:spMkLst>
        </pc:spChg>
        <pc:spChg chg="mod">
          <ac:chgData name="Hoekstra, H.A. (Lex)" userId="cebbf761-94b9-4e4e-a4d0-d9ac488d97c5" providerId="ADAL" clId="{63091C2E-F1F6-4051-9280-902B553D8FB6}" dt="2021-05-25T10:55:02.103" v="1208" actId="20577"/>
          <ac:spMkLst>
            <pc:docMk/>
            <pc:sldMk cId="2344328673" sldId="327"/>
            <ac:spMk id="16" creationId="{85D8A0B7-53AC-410F-902C-3DE15F3444E5}"/>
          </ac:spMkLst>
        </pc:spChg>
        <pc:picChg chg="add del mod">
          <ac:chgData name="Hoekstra, H.A. (Lex)" userId="cebbf761-94b9-4e4e-a4d0-d9ac488d97c5" providerId="ADAL" clId="{63091C2E-F1F6-4051-9280-902B553D8FB6}" dt="2021-05-25T09:35:25.121" v="1021" actId="478"/>
          <ac:picMkLst>
            <pc:docMk/>
            <pc:sldMk cId="2344328673" sldId="327"/>
            <ac:picMk id="2" creationId="{66F0AB7F-8E3B-41CE-A334-8AB4C38C93FB}"/>
          </ac:picMkLst>
        </pc:picChg>
        <pc:picChg chg="add del mod">
          <ac:chgData name="Hoekstra, H.A. (Lex)" userId="cebbf761-94b9-4e4e-a4d0-d9ac488d97c5" providerId="ADAL" clId="{63091C2E-F1F6-4051-9280-902B553D8FB6}" dt="2021-05-25T09:35:25.905" v="1022" actId="478"/>
          <ac:picMkLst>
            <pc:docMk/>
            <pc:sldMk cId="2344328673" sldId="327"/>
            <ac:picMk id="3" creationId="{6CC7105B-FDFE-4D0E-AA30-0F57EF09955F}"/>
          </ac:picMkLst>
        </pc:picChg>
        <pc:picChg chg="add mod">
          <ac:chgData name="Hoekstra, H.A. (Lex)" userId="cebbf761-94b9-4e4e-a4d0-d9ac488d97c5" providerId="ADAL" clId="{63091C2E-F1F6-4051-9280-902B553D8FB6}" dt="2021-05-18T14:59:55.617" v="106" actId="1076"/>
          <ac:picMkLst>
            <pc:docMk/>
            <pc:sldMk cId="2344328673" sldId="327"/>
            <ac:picMk id="4" creationId="{24F7464E-2161-404C-8057-A43C3B8F17F1}"/>
          </ac:picMkLst>
        </pc:picChg>
        <pc:picChg chg="add mod">
          <ac:chgData name="Hoekstra, H.A. (Lex)" userId="cebbf761-94b9-4e4e-a4d0-d9ac488d97c5" providerId="ADAL" clId="{63091C2E-F1F6-4051-9280-902B553D8FB6}" dt="2021-05-11T13:42:46.783" v="73" actId="1076"/>
          <ac:picMkLst>
            <pc:docMk/>
            <pc:sldMk cId="2344328673" sldId="327"/>
            <ac:picMk id="5" creationId="{71B4363D-CDFF-4017-BBE3-0CA4AED5F59B}"/>
          </ac:picMkLst>
        </pc:picChg>
        <pc:picChg chg="add mod ord modCrop">
          <ac:chgData name="Hoekstra, H.A. (Lex)" userId="cebbf761-94b9-4e4e-a4d0-d9ac488d97c5" providerId="ADAL" clId="{63091C2E-F1F6-4051-9280-902B553D8FB6}" dt="2021-05-27T09:09:20.524" v="1557" actId="14100"/>
          <ac:picMkLst>
            <pc:docMk/>
            <pc:sldMk cId="2344328673" sldId="327"/>
            <ac:picMk id="6" creationId="{4ABD9430-67D8-4CC1-92B1-4F009E4135A9}"/>
          </ac:picMkLst>
        </pc:picChg>
        <pc:picChg chg="del">
          <ac:chgData name="Hoekstra, H.A. (Lex)" userId="cebbf761-94b9-4e4e-a4d0-d9ac488d97c5" providerId="ADAL" clId="{63091C2E-F1F6-4051-9280-902B553D8FB6}" dt="2021-05-18T14:59:49.812" v="105" actId="478"/>
          <ac:picMkLst>
            <pc:docMk/>
            <pc:sldMk cId="2344328673" sldId="327"/>
            <ac:picMk id="12" creationId="{84C61921-9E24-4BA0-BBB1-F3F0FCB844A5}"/>
          </ac:picMkLst>
        </pc:picChg>
        <pc:picChg chg="del mod ord modCrop">
          <ac:chgData name="Hoekstra, H.A. (Lex)" userId="cebbf761-94b9-4e4e-a4d0-d9ac488d97c5" providerId="ADAL" clId="{63091C2E-F1F6-4051-9280-902B553D8FB6}" dt="2021-05-25T10:48:43.830" v="1161" actId="478"/>
          <ac:picMkLst>
            <pc:docMk/>
            <pc:sldMk cId="2344328673" sldId="327"/>
            <ac:picMk id="14" creationId="{5CE47891-5A1B-4134-A22F-0290C1F1A048}"/>
          </ac:picMkLst>
        </pc:picChg>
        <pc:picChg chg="add del mod">
          <ac:chgData name="Hoekstra, H.A. (Lex)" userId="cebbf761-94b9-4e4e-a4d0-d9ac488d97c5" providerId="ADAL" clId="{63091C2E-F1F6-4051-9280-902B553D8FB6}" dt="2021-05-25T10:48:41.520" v="1159" actId="478"/>
          <ac:picMkLst>
            <pc:docMk/>
            <pc:sldMk cId="2344328673" sldId="327"/>
            <ac:picMk id="1026" creationId="{F3D46B10-60EE-423A-86C7-6BB7397A43F5}"/>
          </ac:picMkLst>
        </pc:picChg>
      </pc:sldChg>
      <pc:sldChg chg="addSp delSp modSp mod">
        <pc:chgData name="Hoekstra, H.A. (Lex)" userId="cebbf761-94b9-4e4e-a4d0-d9ac488d97c5" providerId="ADAL" clId="{63091C2E-F1F6-4051-9280-902B553D8FB6}" dt="2021-05-27T09:50:47.159" v="1878"/>
        <pc:sldMkLst>
          <pc:docMk/>
          <pc:sldMk cId="3236782278" sldId="341"/>
        </pc:sldMkLst>
        <pc:spChg chg="add mod">
          <ac:chgData name="Hoekstra, H.A. (Lex)" userId="cebbf761-94b9-4e4e-a4d0-d9ac488d97c5" providerId="ADAL" clId="{63091C2E-F1F6-4051-9280-902B553D8FB6}" dt="2021-05-25T12:09:07.613" v="1342" actId="2085"/>
          <ac:spMkLst>
            <pc:docMk/>
            <pc:sldMk cId="3236782278" sldId="341"/>
            <ac:spMk id="2" creationId="{6E559637-2F17-4D75-A486-95273570854E}"/>
          </ac:spMkLst>
        </pc:spChg>
        <pc:spChg chg="mod">
          <ac:chgData name="Hoekstra, H.A. (Lex)" userId="cebbf761-94b9-4e4e-a4d0-d9ac488d97c5" providerId="ADAL" clId="{63091C2E-F1F6-4051-9280-902B553D8FB6}" dt="2021-05-25T12:06:47.573" v="1325" actId="571"/>
          <ac:spMkLst>
            <pc:docMk/>
            <pc:sldMk cId="3236782278" sldId="341"/>
            <ac:spMk id="10" creationId="{1C650A51-D3F3-43D6-A35C-29DB086C04A6}"/>
          </ac:spMkLst>
        </pc:spChg>
        <pc:spChg chg="mod">
          <ac:chgData name="Hoekstra, H.A. (Lex)" userId="cebbf761-94b9-4e4e-a4d0-d9ac488d97c5" providerId="ADAL" clId="{63091C2E-F1F6-4051-9280-902B553D8FB6}" dt="2021-05-27T09:18:03.427" v="1567" actId="20577"/>
          <ac:spMkLst>
            <pc:docMk/>
            <pc:sldMk cId="3236782278" sldId="341"/>
            <ac:spMk id="11" creationId="{2CB1DD76-ADD3-432F-89BB-2847A6F950CF}"/>
          </ac:spMkLst>
        </pc:spChg>
        <pc:spChg chg="mod">
          <ac:chgData name="Hoekstra, H.A. (Lex)" userId="cebbf761-94b9-4e4e-a4d0-d9ac488d97c5" providerId="ADAL" clId="{63091C2E-F1F6-4051-9280-902B553D8FB6}" dt="2021-05-27T09:47:56.567" v="1815" actId="20577"/>
          <ac:spMkLst>
            <pc:docMk/>
            <pc:sldMk cId="3236782278" sldId="341"/>
            <ac:spMk id="15" creationId="{B6AD1A5C-D9F0-436B-966D-D0E45FD7E89C}"/>
          </ac:spMkLst>
        </pc:spChg>
        <pc:spChg chg="mod">
          <ac:chgData name="Hoekstra, H.A. (Lex)" userId="cebbf761-94b9-4e4e-a4d0-d9ac488d97c5" providerId="ADAL" clId="{63091C2E-F1F6-4051-9280-902B553D8FB6}" dt="2021-05-25T12:06:47.573" v="1325" actId="571"/>
          <ac:spMkLst>
            <pc:docMk/>
            <pc:sldMk cId="3236782278" sldId="341"/>
            <ac:spMk id="17" creationId="{C9A0D020-F8A2-4C0F-BF17-10A87D9AD79B}"/>
          </ac:spMkLst>
        </pc:spChg>
        <pc:spChg chg="add del mod">
          <ac:chgData name="Hoekstra, H.A. (Lex)" userId="cebbf761-94b9-4e4e-a4d0-d9ac488d97c5" providerId="ADAL" clId="{63091C2E-F1F6-4051-9280-902B553D8FB6}" dt="2021-05-25T12:15:28.589" v="1388" actId="478"/>
          <ac:spMkLst>
            <pc:docMk/>
            <pc:sldMk cId="3236782278" sldId="341"/>
            <ac:spMk id="17" creationId="{C9F7380D-1B7D-4DE9-97FB-EE86D5EE5600}"/>
          </ac:spMkLst>
        </pc:spChg>
        <pc:spChg chg="add mod">
          <ac:chgData name="Hoekstra, H.A. (Lex)" userId="cebbf761-94b9-4e4e-a4d0-d9ac488d97c5" providerId="ADAL" clId="{63091C2E-F1F6-4051-9280-902B553D8FB6}" dt="2021-05-25T12:06:47.573" v="1325" actId="571"/>
          <ac:spMkLst>
            <pc:docMk/>
            <pc:sldMk cId="3236782278" sldId="341"/>
            <ac:spMk id="18" creationId="{4405BCC0-F339-4238-B864-356642F2E839}"/>
          </ac:spMkLst>
        </pc:spChg>
        <pc:spChg chg="add mod">
          <ac:chgData name="Hoekstra, H.A. (Lex)" userId="cebbf761-94b9-4e4e-a4d0-d9ac488d97c5" providerId="ADAL" clId="{63091C2E-F1F6-4051-9280-902B553D8FB6}" dt="2021-05-27T09:47:49.689" v="1802" actId="1076"/>
          <ac:spMkLst>
            <pc:docMk/>
            <pc:sldMk cId="3236782278" sldId="341"/>
            <ac:spMk id="18" creationId="{9A5E9739-C2A9-4EE0-A484-4D15F210F1C1}"/>
          </ac:spMkLst>
        </pc:spChg>
        <pc:spChg chg="add mod">
          <ac:chgData name="Hoekstra, H.A. (Lex)" userId="cebbf761-94b9-4e4e-a4d0-d9ac488d97c5" providerId="ADAL" clId="{63091C2E-F1F6-4051-9280-902B553D8FB6}" dt="2021-05-27T09:48:02.803" v="1817" actId="14100"/>
          <ac:spMkLst>
            <pc:docMk/>
            <pc:sldMk cId="3236782278" sldId="341"/>
            <ac:spMk id="19" creationId="{75EA8BD2-48AA-4414-A91C-DF8C7B4C3B43}"/>
          </ac:spMkLst>
        </pc:spChg>
        <pc:spChg chg="add mod">
          <ac:chgData name="Hoekstra, H.A. (Lex)" userId="cebbf761-94b9-4e4e-a4d0-d9ac488d97c5" providerId="ADAL" clId="{63091C2E-F1F6-4051-9280-902B553D8FB6}" dt="2021-05-27T09:48:09.740" v="1819" actId="1076"/>
          <ac:spMkLst>
            <pc:docMk/>
            <pc:sldMk cId="3236782278" sldId="341"/>
            <ac:spMk id="20" creationId="{DDFC54AF-EDD4-4B5D-BB64-66FF54A99C6A}"/>
          </ac:spMkLst>
        </pc:spChg>
        <pc:spChg chg="add mod">
          <ac:chgData name="Hoekstra, H.A. (Lex)" userId="cebbf761-94b9-4e4e-a4d0-d9ac488d97c5" providerId="ADAL" clId="{63091C2E-F1F6-4051-9280-902B553D8FB6}" dt="2021-05-25T12:15:25.391" v="1387" actId="2085"/>
          <ac:spMkLst>
            <pc:docMk/>
            <pc:sldMk cId="3236782278" sldId="341"/>
            <ac:spMk id="21" creationId="{950CF2EC-D54C-40FF-A4B5-299B9C54DDC4}"/>
          </ac:spMkLst>
        </pc:spChg>
        <pc:spChg chg="mod">
          <ac:chgData name="Hoekstra, H.A. (Lex)" userId="cebbf761-94b9-4e4e-a4d0-d9ac488d97c5" providerId="ADAL" clId="{63091C2E-F1F6-4051-9280-902B553D8FB6}" dt="2021-05-25T12:07:14.840" v="1336" actId="571"/>
          <ac:spMkLst>
            <pc:docMk/>
            <pc:sldMk cId="3236782278" sldId="341"/>
            <ac:spMk id="22" creationId="{A3E90803-F411-4546-8900-DA5731D6C657}"/>
          </ac:spMkLst>
        </pc:spChg>
        <pc:spChg chg="add mod">
          <ac:chgData name="Hoekstra, H.A. (Lex)" userId="cebbf761-94b9-4e4e-a4d0-d9ac488d97c5" providerId="ADAL" clId="{63091C2E-F1F6-4051-9280-902B553D8FB6}" dt="2021-05-25T12:15:25.391" v="1387" actId="2085"/>
          <ac:spMkLst>
            <pc:docMk/>
            <pc:sldMk cId="3236782278" sldId="341"/>
            <ac:spMk id="22" creationId="{F96FF8AD-D3C5-4802-BC19-BFFDE59643FD}"/>
          </ac:spMkLst>
        </pc:spChg>
        <pc:spChg chg="add mod">
          <ac:chgData name="Hoekstra, H.A. (Lex)" userId="cebbf761-94b9-4e4e-a4d0-d9ac488d97c5" providerId="ADAL" clId="{63091C2E-F1F6-4051-9280-902B553D8FB6}" dt="2021-05-25T12:15:25.391" v="1387" actId="2085"/>
          <ac:spMkLst>
            <pc:docMk/>
            <pc:sldMk cId="3236782278" sldId="341"/>
            <ac:spMk id="23" creationId="{2305A031-72F9-48DC-ACFF-3B64F52FA8A7}"/>
          </ac:spMkLst>
        </pc:spChg>
        <pc:spChg chg="mod">
          <ac:chgData name="Hoekstra, H.A. (Lex)" userId="cebbf761-94b9-4e4e-a4d0-d9ac488d97c5" providerId="ADAL" clId="{63091C2E-F1F6-4051-9280-902B553D8FB6}" dt="2021-05-25T12:07:14.840" v="1336" actId="571"/>
          <ac:spMkLst>
            <pc:docMk/>
            <pc:sldMk cId="3236782278" sldId="341"/>
            <ac:spMk id="23" creationId="{3DC25B3B-0DF8-4F20-9304-A6EEEAD5C884}"/>
          </ac:spMkLst>
        </pc:spChg>
        <pc:spChg chg="add mod">
          <ac:chgData name="Hoekstra, H.A. (Lex)" userId="cebbf761-94b9-4e4e-a4d0-d9ac488d97c5" providerId="ADAL" clId="{63091C2E-F1F6-4051-9280-902B553D8FB6}" dt="2021-05-27T09:48:05.759" v="1818" actId="1076"/>
          <ac:spMkLst>
            <pc:docMk/>
            <pc:sldMk cId="3236782278" sldId="341"/>
            <ac:spMk id="24" creationId="{80D47D56-1041-4284-AF25-9D07426D08AF}"/>
          </ac:spMkLst>
        </pc:spChg>
        <pc:spChg chg="add mod">
          <ac:chgData name="Hoekstra, H.A. (Lex)" userId="cebbf761-94b9-4e4e-a4d0-d9ac488d97c5" providerId="ADAL" clId="{63091C2E-F1F6-4051-9280-902B553D8FB6}" dt="2021-05-25T12:15:25.391" v="1387" actId="2085"/>
          <ac:spMkLst>
            <pc:docMk/>
            <pc:sldMk cId="3236782278" sldId="341"/>
            <ac:spMk id="25" creationId="{5A097930-C52A-42DB-AC0F-0BA0C29F2DF4}"/>
          </ac:spMkLst>
        </pc:spChg>
        <pc:spChg chg="add mod">
          <ac:chgData name="Hoekstra, H.A. (Lex)" userId="cebbf761-94b9-4e4e-a4d0-d9ac488d97c5" providerId="ADAL" clId="{63091C2E-F1F6-4051-9280-902B553D8FB6}" dt="2021-05-25T12:15:25.391" v="1387" actId="2085"/>
          <ac:spMkLst>
            <pc:docMk/>
            <pc:sldMk cId="3236782278" sldId="341"/>
            <ac:spMk id="26" creationId="{431A9306-8D74-4076-9C94-62CBF676D7E3}"/>
          </ac:spMkLst>
        </pc:spChg>
        <pc:spChg chg="add mod">
          <ac:chgData name="Hoekstra, H.A. (Lex)" userId="cebbf761-94b9-4e4e-a4d0-d9ac488d97c5" providerId="ADAL" clId="{63091C2E-F1F6-4051-9280-902B553D8FB6}" dt="2021-05-25T12:15:25.391" v="1387" actId="2085"/>
          <ac:spMkLst>
            <pc:docMk/>
            <pc:sldMk cId="3236782278" sldId="341"/>
            <ac:spMk id="27" creationId="{B78A97F2-81BA-4860-8354-248D55D901C9}"/>
          </ac:spMkLst>
        </pc:spChg>
        <pc:spChg chg="add mod">
          <ac:chgData name="Hoekstra, H.A. (Lex)" userId="cebbf761-94b9-4e4e-a4d0-d9ac488d97c5" providerId="ADAL" clId="{63091C2E-F1F6-4051-9280-902B553D8FB6}" dt="2021-05-25T12:15:25.391" v="1387" actId="2085"/>
          <ac:spMkLst>
            <pc:docMk/>
            <pc:sldMk cId="3236782278" sldId="341"/>
            <ac:spMk id="28" creationId="{ED03ED58-8A5B-4D79-A43A-BFE7B6C7EFF7}"/>
          </ac:spMkLst>
        </pc:spChg>
        <pc:spChg chg="add mod">
          <ac:chgData name="Hoekstra, H.A. (Lex)" userId="cebbf761-94b9-4e4e-a4d0-d9ac488d97c5" providerId="ADAL" clId="{63091C2E-F1F6-4051-9280-902B553D8FB6}" dt="2021-05-25T12:15:25.391" v="1387" actId="2085"/>
          <ac:spMkLst>
            <pc:docMk/>
            <pc:sldMk cId="3236782278" sldId="341"/>
            <ac:spMk id="29" creationId="{D54F0779-B1B3-4D37-902D-6BBD53354486}"/>
          </ac:spMkLst>
        </pc:spChg>
        <pc:spChg chg="add mod">
          <ac:chgData name="Hoekstra, H.A. (Lex)" userId="cebbf761-94b9-4e4e-a4d0-d9ac488d97c5" providerId="ADAL" clId="{63091C2E-F1F6-4051-9280-902B553D8FB6}" dt="2021-05-25T12:15:25.391" v="1387" actId="2085"/>
          <ac:spMkLst>
            <pc:docMk/>
            <pc:sldMk cId="3236782278" sldId="341"/>
            <ac:spMk id="30" creationId="{957E4BE4-4FDE-41F7-8348-35E44F1F582D}"/>
          </ac:spMkLst>
        </pc:spChg>
        <pc:grpChg chg="add mod">
          <ac:chgData name="Hoekstra, H.A. (Lex)" userId="cebbf761-94b9-4e4e-a4d0-d9ac488d97c5" providerId="ADAL" clId="{63091C2E-F1F6-4051-9280-902B553D8FB6}" dt="2021-05-25T12:06:47.573" v="1325" actId="571"/>
          <ac:grpSpMkLst>
            <pc:docMk/>
            <pc:sldMk cId="3236782278" sldId="341"/>
            <ac:grpSpMk id="9" creationId="{F8F48ADA-527B-4FAA-8BB7-CBC8E0194E78}"/>
          </ac:grpSpMkLst>
        </pc:grpChg>
        <pc:grpChg chg="add mod">
          <ac:chgData name="Hoekstra, H.A. (Lex)" userId="cebbf761-94b9-4e4e-a4d0-d9ac488d97c5" providerId="ADAL" clId="{63091C2E-F1F6-4051-9280-902B553D8FB6}" dt="2021-05-25T12:07:14.840" v="1336" actId="571"/>
          <ac:grpSpMkLst>
            <pc:docMk/>
            <pc:sldMk cId="3236782278" sldId="341"/>
            <ac:grpSpMk id="21" creationId="{1099CCD3-979E-45CE-8285-9E0F20ADE149}"/>
          </ac:grpSpMkLst>
        </pc:grpChg>
        <pc:graphicFrameChg chg="mod modGraphic">
          <ac:chgData name="Hoekstra, H.A. (Lex)" userId="cebbf761-94b9-4e4e-a4d0-d9ac488d97c5" providerId="ADAL" clId="{63091C2E-F1F6-4051-9280-902B553D8FB6}" dt="2021-05-27T09:50:47.159" v="1878"/>
          <ac:graphicFrameMkLst>
            <pc:docMk/>
            <pc:sldMk cId="3236782278" sldId="341"/>
            <ac:graphicFrameMk id="13" creationId="{DB237D68-AFD8-4A34-BC34-39180B6FC6DE}"/>
          </ac:graphicFrameMkLst>
        </pc:graphicFrameChg>
      </pc:sldChg>
      <pc:sldChg chg="del">
        <pc:chgData name="Hoekstra, H.A. (Lex)" userId="cebbf761-94b9-4e4e-a4d0-d9ac488d97c5" providerId="ADAL" clId="{63091C2E-F1F6-4051-9280-902B553D8FB6}" dt="2021-05-25T09:52:33.552" v="1108" actId="47"/>
        <pc:sldMkLst>
          <pc:docMk/>
          <pc:sldMk cId="1719976742" sldId="488"/>
        </pc:sldMkLst>
      </pc:sldChg>
      <pc:sldChg chg="addSp delSp modSp mod">
        <pc:chgData name="Hoekstra, H.A. (Lex)" userId="cebbf761-94b9-4e4e-a4d0-d9ac488d97c5" providerId="ADAL" clId="{63091C2E-F1F6-4051-9280-902B553D8FB6}" dt="2021-05-27T14:02:13.596" v="2141" actId="207"/>
        <pc:sldMkLst>
          <pc:docMk/>
          <pc:sldMk cId="1128348294" sldId="489"/>
        </pc:sldMkLst>
        <pc:spChg chg="mod">
          <ac:chgData name="Hoekstra, H.A. (Lex)" userId="cebbf761-94b9-4e4e-a4d0-d9ac488d97c5" providerId="ADAL" clId="{63091C2E-F1F6-4051-9280-902B553D8FB6}" dt="2021-05-27T14:02:13.596" v="2141" actId="207"/>
          <ac:spMkLst>
            <pc:docMk/>
            <pc:sldMk cId="1128348294" sldId="489"/>
            <ac:spMk id="2" creationId="{28EC62F8-90D9-4702-8D2E-07E441AD84F1}"/>
          </ac:spMkLst>
        </pc:spChg>
        <pc:spChg chg="mod topLvl">
          <ac:chgData name="Hoekstra, H.A. (Lex)" userId="cebbf761-94b9-4e4e-a4d0-d9ac488d97c5" providerId="ADAL" clId="{63091C2E-F1F6-4051-9280-902B553D8FB6}" dt="2021-05-27T09:50:09.970" v="1873" actId="20577"/>
          <ac:spMkLst>
            <pc:docMk/>
            <pc:sldMk cId="1128348294" sldId="489"/>
            <ac:spMk id="9" creationId="{C90BB3A1-5D1E-44B6-AAE0-243AC7BF10E4}"/>
          </ac:spMkLst>
        </pc:spChg>
        <pc:spChg chg="del mod topLvl">
          <ac:chgData name="Hoekstra, H.A. (Lex)" userId="cebbf761-94b9-4e4e-a4d0-d9ac488d97c5" providerId="ADAL" clId="{63091C2E-F1F6-4051-9280-902B553D8FB6}" dt="2021-05-25T12:05:07.712" v="1319" actId="478"/>
          <ac:spMkLst>
            <pc:docMk/>
            <pc:sldMk cId="1128348294" sldId="489"/>
            <ac:spMk id="10" creationId="{455B59EA-8671-4A7E-B653-189AB877656C}"/>
          </ac:spMkLst>
        </pc:spChg>
        <pc:spChg chg="add mod">
          <ac:chgData name="Hoekstra, H.A. (Lex)" userId="cebbf761-94b9-4e4e-a4d0-d9ac488d97c5" providerId="ADAL" clId="{63091C2E-F1F6-4051-9280-902B553D8FB6}" dt="2021-05-25T12:09:22.198" v="1350"/>
          <ac:spMkLst>
            <pc:docMk/>
            <pc:sldMk cId="1128348294" sldId="489"/>
            <ac:spMk id="11" creationId="{79701208-7789-47B3-AFA0-7CB7A07E50FA}"/>
          </ac:spMkLst>
        </pc:spChg>
        <pc:spChg chg="add mod">
          <ac:chgData name="Hoekstra, H.A. (Lex)" userId="cebbf761-94b9-4e4e-a4d0-d9ac488d97c5" providerId="ADAL" clId="{63091C2E-F1F6-4051-9280-902B553D8FB6}" dt="2021-05-27T09:50:15.426" v="1875" actId="14100"/>
          <ac:spMkLst>
            <pc:docMk/>
            <pc:sldMk cId="1128348294" sldId="489"/>
            <ac:spMk id="12" creationId="{0B0C34E4-9C80-462C-920B-07273F44449D}"/>
          </ac:spMkLst>
        </pc:spChg>
        <pc:spChg chg="add mod">
          <ac:chgData name="Hoekstra, H.A. (Lex)" userId="cebbf761-94b9-4e4e-a4d0-d9ac488d97c5" providerId="ADAL" clId="{63091C2E-F1F6-4051-9280-902B553D8FB6}" dt="2021-05-27T09:50:19.316" v="1876" actId="1076"/>
          <ac:spMkLst>
            <pc:docMk/>
            <pc:sldMk cId="1128348294" sldId="489"/>
            <ac:spMk id="13" creationId="{49BA8DCB-8EBD-4A27-9BCE-C64C4A3582C9}"/>
          </ac:spMkLst>
        </pc:spChg>
        <pc:spChg chg="add mod">
          <ac:chgData name="Hoekstra, H.A. (Lex)" userId="cebbf761-94b9-4e4e-a4d0-d9ac488d97c5" providerId="ADAL" clId="{63091C2E-F1F6-4051-9280-902B553D8FB6}" dt="2021-05-27T09:50:19.316" v="1876" actId="1076"/>
          <ac:spMkLst>
            <pc:docMk/>
            <pc:sldMk cId="1128348294" sldId="489"/>
            <ac:spMk id="14" creationId="{F474E3D3-CF07-48BD-97EB-EA7AED2E742A}"/>
          </ac:spMkLst>
        </pc:spChg>
        <pc:spChg chg="mod">
          <ac:chgData name="Hoekstra, H.A. (Lex)" userId="cebbf761-94b9-4e4e-a4d0-d9ac488d97c5" providerId="ADAL" clId="{63091C2E-F1F6-4051-9280-902B553D8FB6}" dt="2021-05-27T14:01:49.889" v="2140" actId="1076"/>
          <ac:spMkLst>
            <pc:docMk/>
            <pc:sldMk cId="1128348294" sldId="489"/>
            <ac:spMk id="46" creationId="{5E184D92-D964-4AA0-BA30-F7787F0069DC}"/>
          </ac:spMkLst>
        </pc:spChg>
        <pc:spChg chg="mod">
          <ac:chgData name="Hoekstra, H.A. (Lex)" userId="cebbf761-94b9-4e4e-a4d0-d9ac488d97c5" providerId="ADAL" clId="{63091C2E-F1F6-4051-9280-902B553D8FB6}" dt="2021-05-27T14:01:27.706" v="2138" actId="6549"/>
          <ac:spMkLst>
            <pc:docMk/>
            <pc:sldMk cId="1128348294" sldId="489"/>
            <ac:spMk id="47" creationId="{4849D5DD-273A-4BB9-848E-6709BF8FAA72}"/>
          </ac:spMkLst>
        </pc:spChg>
        <pc:grpChg chg="add del mod">
          <ac:chgData name="Hoekstra, H.A. (Lex)" userId="cebbf761-94b9-4e4e-a4d0-d9ac488d97c5" providerId="ADAL" clId="{63091C2E-F1F6-4051-9280-902B553D8FB6}" dt="2021-05-25T12:05:07.712" v="1319" actId="478"/>
          <ac:grpSpMkLst>
            <pc:docMk/>
            <pc:sldMk cId="1128348294" sldId="489"/>
            <ac:grpSpMk id="8" creationId="{E00A87E5-8950-451F-BCD5-AF2465EFD381}"/>
          </ac:grpSpMkLst>
        </pc:grpChg>
        <pc:graphicFrameChg chg="mod">
          <ac:chgData name="Hoekstra, H.A. (Lex)" userId="cebbf761-94b9-4e4e-a4d0-d9ac488d97c5" providerId="ADAL" clId="{63091C2E-F1F6-4051-9280-902B553D8FB6}" dt="2021-05-25T09:54:47.680" v="1156" actId="1076"/>
          <ac:graphicFrameMkLst>
            <pc:docMk/>
            <pc:sldMk cId="1128348294" sldId="489"/>
            <ac:graphicFrameMk id="48" creationId="{FA46665F-D116-4D8B-B4A3-DEEC0412BE2A}"/>
          </ac:graphicFrameMkLst>
        </pc:graphicFrameChg>
        <pc:graphicFrameChg chg="mod modGraphic">
          <ac:chgData name="Hoekstra, H.A. (Lex)" userId="cebbf761-94b9-4e4e-a4d0-d9ac488d97c5" providerId="ADAL" clId="{63091C2E-F1F6-4051-9280-902B553D8FB6}" dt="2021-05-25T09:54:47.680" v="1156" actId="1076"/>
          <ac:graphicFrameMkLst>
            <pc:docMk/>
            <pc:sldMk cId="1128348294" sldId="489"/>
            <ac:graphicFrameMk id="49" creationId="{172C2930-52C7-4AAA-921E-0C8084235A16}"/>
          </ac:graphicFrameMkLst>
        </pc:graphicFrameChg>
        <pc:graphicFrameChg chg="mod modGraphic">
          <ac:chgData name="Hoekstra, H.A. (Lex)" userId="cebbf761-94b9-4e4e-a4d0-d9ac488d97c5" providerId="ADAL" clId="{63091C2E-F1F6-4051-9280-902B553D8FB6}" dt="2021-05-25T09:54:47.680" v="1156" actId="1076"/>
          <ac:graphicFrameMkLst>
            <pc:docMk/>
            <pc:sldMk cId="1128348294" sldId="489"/>
            <ac:graphicFrameMk id="50" creationId="{144D8BFD-E2F1-4EA2-8FF8-BB6D5F27FACA}"/>
          </ac:graphicFrameMkLst>
        </pc:graphicFrameChg>
      </pc:sldChg>
      <pc:sldChg chg="addSp delSp modSp mod">
        <pc:chgData name="Hoekstra, H.A. (Lex)" userId="cebbf761-94b9-4e4e-a4d0-d9ac488d97c5" providerId="ADAL" clId="{63091C2E-F1F6-4051-9280-902B553D8FB6}" dt="2021-05-31T14:36:30.327" v="2277" actId="1037"/>
        <pc:sldMkLst>
          <pc:docMk/>
          <pc:sldMk cId="2838728768" sldId="492"/>
        </pc:sldMkLst>
        <pc:spChg chg="add del mod">
          <ac:chgData name="Hoekstra, H.A. (Lex)" userId="cebbf761-94b9-4e4e-a4d0-d9ac488d97c5" providerId="ADAL" clId="{63091C2E-F1F6-4051-9280-902B553D8FB6}" dt="2021-05-25T13:22:09.085" v="1431" actId="478"/>
          <ac:spMkLst>
            <pc:docMk/>
            <pc:sldMk cId="2838728768" sldId="492"/>
            <ac:spMk id="2" creationId="{A0BEB92D-80B4-480A-8B64-69540704533B}"/>
          </ac:spMkLst>
        </pc:spChg>
        <pc:spChg chg="mod">
          <ac:chgData name="Hoekstra, H.A. (Lex)" userId="cebbf761-94b9-4e4e-a4d0-d9ac488d97c5" providerId="ADAL" clId="{63091C2E-F1F6-4051-9280-902B553D8FB6}" dt="2021-05-19T11:30:17.524" v="411" actId="1076"/>
          <ac:spMkLst>
            <pc:docMk/>
            <pc:sldMk cId="2838728768" sldId="492"/>
            <ac:spMk id="2" creationId="{C5B6071A-F1EC-43D9-89B8-9E35436954C4}"/>
          </ac:spMkLst>
        </pc:spChg>
        <pc:spChg chg="add del mod">
          <ac:chgData name="Hoekstra, H.A. (Lex)" userId="cebbf761-94b9-4e4e-a4d0-d9ac488d97c5" providerId="ADAL" clId="{63091C2E-F1F6-4051-9280-902B553D8FB6}" dt="2021-05-27T09:20:36.399" v="1571" actId="478"/>
          <ac:spMkLst>
            <pc:docMk/>
            <pc:sldMk cId="2838728768" sldId="492"/>
            <ac:spMk id="2" creationId="{DB4617FD-75BE-42CC-8DE9-51C5C250DB23}"/>
          </ac:spMkLst>
        </pc:spChg>
        <pc:spChg chg="add del mod">
          <ac:chgData name="Hoekstra, H.A. (Lex)" userId="cebbf761-94b9-4e4e-a4d0-d9ac488d97c5" providerId="ADAL" clId="{63091C2E-F1F6-4051-9280-902B553D8FB6}" dt="2021-05-19T09:58:47.366" v="161"/>
          <ac:spMkLst>
            <pc:docMk/>
            <pc:sldMk cId="2838728768" sldId="492"/>
            <ac:spMk id="3" creationId="{84633D7C-E5A4-4FE0-9A6B-ACF1C09E3525}"/>
          </ac:spMkLst>
        </pc:spChg>
        <pc:spChg chg="mod">
          <ac:chgData name="Hoekstra, H.A. (Lex)" userId="cebbf761-94b9-4e4e-a4d0-d9ac488d97c5" providerId="ADAL" clId="{63091C2E-F1F6-4051-9280-902B553D8FB6}" dt="2021-05-27T09:19:21.684" v="1568"/>
          <ac:spMkLst>
            <pc:docMk/>
            <pc:sldMk cId="2838728768" sldId="492"/>
            <ac:spMk id="5" creationId="{51F1E629-A706-4673-80E7-4F876D4B6B0A}"/>
          </ac:spMkLst>
        </pc:spChg>
        <pc:spChg chg="mod">
          <ac:chgData name="Hoekstra, H.A. (Lex)" userId="cebbf761-94b9-4e4e-a4d0-d9ac488d97c5" providerId="ADAL" clId="{63091C2E-F1F6-4051-9280-902B553D8FB6}" dt="2021-05-25T13:20:34.257" v="1419" actId="21"/>
          <ac:spMkLst>
            <pc:docMk/>
            <pc:sldMk cId="2838728768" sldId="492"/>
            <ac:spMk id="7" creationId="{88A0633D-0F1B-484D-8833-6F7F6F8B6D8B}"/>
          </ac:spMkLst>
        </pc:spChg>
        <pc:spChg chg="add del mod">
          <ac:chgData name="Hoekstra, H.A. (Lex)" userId="cebbf761-94b9-4e4e-a4d0-d9ac488d97c5" providerId="ADAL" clId="{63091C2E-F1F6-4051-9280-902B553D8FB6}" dt="2021-05-19T12:11:27.011" v="493" actId="1076"/>
          <ac:spMkLst>
            <pc:docMk/>
            <pc:sldMk cId="2838728768" sldId="492"/>
            <ac:spMk id="8" creationId="{46E934EF-C343-4A88-AA2B-AC965F923615}"/>
          </ac:spMkLst>
        </pc:spChg>
        <pc:spChg chg="add del mod">
          <ac:chgData name="Hoekstra, H.A. (Lex)" userId="cebbf761-94b9-4e4e-a4d0-d9ac488d97c5" providerId="ADAL" clId="{63091C2E-F1F6-4051-9280-902B553D8FB6}" dt="2021-05-19T11:24:09.407" v="406" actId="478"/>
          <ac:spMkLst>
            <pc:docMk/>
            <pc:sldMk cId="2838728768" sldId="492"/>
            <ac:spMk id="10" creationId="{2778C472-44A9-4EF4-886F-1BB9578BC466}"/>
          </ac:spMkLst>
        </pc:spChg>
        <pc:spChg chg="add del mod">
          <ac:chgData name="Hoekstra, H.A. (Lex)" userId="cebbf761-94b9-4e4e-a4d0-d9ac488d97c5" providerId="ADAL" clId="{63091C2E-F1F6-4051-9280-902B553D8FB6}" dt="2021-05-19T11:32:25.622" v="476"/>
          <ac:spMkLst>
            <pc:docMk/>
            <pc:sldMk cId="2838728768" sldId="492"/>
            <ac:spMk id="12" creationId="{3CDE5F1F-9E9B-4CEA-B238-32AD94A7C12B}"/>
          </ac:spMkLst>
        </pc:spChg>
        <pc:spChg chg="mod">
          <ac:chgData name="Hoekstra, H.A. (Lex)" userId="cebbf761-94b9-4e4e-a4d0-d9ac488d97c5" providerId="ADAL" clId="{63091C2E-F1F6-4051-9280-902B553D8FB6}" dt="2021-05-27T09:48:32.206" v="1833" actId="20577"/>
          <ac:spMkLst>
            <pc:docMk/>
            <pc:sldMk cId="2838728768" sldId="492"/>
            <ac:spMk id="13" creationId="{9DA3368F-D128-455E-BB10-FA8103AEBB27}"/>
          </ac:spMkLst>
        </pc:spChg>
        <pc:spChg chg="mod">
          <ac:chgData name="Hoekstra, H.A. (Lex)" userId="cebbf761-94b9-4e4e-a4d0-d9ac488d97c5" providerId="ADAL" clId="{63091C2E-F1F6-4051-9280-902B553D8FB6}" dt="2021-05-27T09:56:17.396" v="1935" actId="1038"/>
          <ac:spMkLst>
            <pc:docMk/>
            <pc:sldMk cId="2838728768" sldId="492"/>
            <ac:spMk id="14" creationId="{A4884540-8A8F-4F07-ACE0-0B0282BA2110}"/>
          </ac:spMkLst>
        </pc:spChg>
        <pc:spChg chg="add mod">
          <ac:chgData name="Hoekstra, H.A. (Lex)" userId="cebbf761-94b9-4e4e-a4d0-d9ac488d97c5" providerId="ADAL" clId="{63091C2E-F1F6-4051-9280-902B553D8FB6}" dt="2021-05-25T12:09:12.038" v="1344"/>
          <ac:spMkLst>
            <pc:docMk/>
            <pc:sldMk cId="2838728768" sldId="492"/>
            <ac:spMk id="16" creationId="{12073956-B6D9-44C7-B297-7A8C2C4EBFF5}"/>
          </ac:spMkLst>
        </pc:spChg>
        <pc:spChg chg="add del mod">
          <ac:chgData name="Hoekstra, H.A. (Lex)" userId="cebbf761-94b9-4e4e-a4d0-d9ac488d97c5" providerId="ADAL" clId="{63091C2E-F1F6-4051-9280-902B553D8FB6}" dt="2021-05-19T12:10:50.043" v="487" actId="478"/>
          <ac:spMkLst>
            <pc:docMk/>
            <pc:sldMk cId="2838728768" sldId="492"/>
            <ac:spMk id="16" creationId="{AE3C2499-310F-4C39-A820-4302FD1700F7}"/>
          </ac:spMkLst>
        </pc:spChg>
        <pc:spChg chg="add mod">
          <ac:chgData name="Hoekstra, H.A. (Lex)" userId="cebbf761-94b9-4e4e-a4d0-d9ac488d97c5" providerId="ADAL" clId="{63091C2E-F1F6-4051-9280-902B553D8FB6}" dt="2021-05-27T09:48:38.640" v="1835" actId="14100"/>
          <ac:spMkLst>
            <pc:docMk/>
            <pc:sldMk cId="2838728768" sldId="492"/>
            <ac:spMk id="18" creationId="{A781B08D-5456-41C2-A937-AA0F60926952}"/>
          </ac:spMkLst>
        </pc:spChg>
        <pc:spChg chg="add mod">
          <ac:chgData name="Hoekstra, H.A. (Lex)" userId="cebbf761-94b9-4e4e-a4d0-d9ac488d97c5" providerId="ADAL" clId="{63091C2E-F1F6-4051-9280-902B553D8FB6}" dt="2021-05-27T09:48:46.650" v="1836" actId="1076"/>
          <ac:spMkLst>
            <pc:docMk/>
            <pc:sldMk cId="2838728768" sldId="492"/>
            <ac:spMk id="19" creationId="{13BCBF53-CBE3-4324-949C-6D1CEEE26DC6}"/>
          </ac:spMkLst>
        </pc:spChg>
        <pc:spChg chg="add mod">
          <ac:chgData name="Hoekstra, H.A. (Lex)" userId="cebbf761-94b9-4e4e-a4d0-d9ac488d97c5" providerId="ADAL" clId="{63091C2E-F1F6-4051-9280-902B553D8FB6}" dt="2021-05-27T09:48:46.650" v="1836" actId="1076"/>
          <ac:spMkLst>
            <pc:docMk/>
            <pc:sldMk cId="2838728768" sldId="492"/>
            <ac:spMk id="20" creationId="{D671A9B6-207A-4FF5-B0C0-F18F7BD98609}"/>
          </ac:spMkLst>
        </pc:spChg>
        <pc:grpChg chg="add mod">
          <ac:chgData name="Hoekstra, H.A. (Lex)" userId="cebbf761-94b9-4e4e-a4d0-d9ac488d97c5" providerId="ADAL" clId="{63091C2E-F1F6-4051-9280-902B553D8FB6}" dt="2021-05-25T12:03:39.244" v="1298"/>
          <ac:grpSpMkLst>
            <pc:docMk/>
            <pc:sldMk cId="2838728768" sldId="492"/>
            <ac:grpSpMk id="12" creationId="{F222BCF4-C12C-4D42-A16B-B36AFE7DCC88}"/>
          </ac:grpSpMkLst>
        </pc:grpChg>
        <pc:graphicFrameChg chg="add del mod">
          <ac:chgData name="Hoekstra, H.A. (Lex)" userId="cebbf761-94b9-4e4e-a4d0-d9ac488d97c5" providerId="ADAL" clId="{63091C2E-F1F6-4051-9280-902B553D8FB6}" dt="2021-05-19T12:10:38.204" v="483" actId="478"/>
          <ac:graphicFrameMkLst>
            <pc:docMk/>
            <pc:sldMk cId="2838728768" sldId="492"/>
            <ac:graphicFrameMk id="13" creationId="{0A11FF3B-9E0F-461E-A3B9-5E8AB80F4EC9}"/>
          </ac:graphicFrameMkLst>
        </pc:graphicFrameChg>
        <pc:graphicFrameChg chg="add del mod">
          <ac:chgData name="Hoekstra, H.A. (Lex)" userId="cebbf761-94b9-4e4e-a4d0-d9ac488d97c5" providerId="ADAL" clId="{63091C2E-F1F6-4051-9280-902B553D8FB6}" dt="2021-05-19T12:11:10.531" v="488" actId="478"/>
          <ac:graphicFrameMkLst>
            <pc:docMk/>
            <pc:sldMk cId="2838728768" sldId="492"/>
            <ac:graphicFrameMk id="14" creationId="{BF435CAE-E67D-4523-9BAF-45A6D24E802C}"/>
          </ac:graphicFrameMkLst>
        </pc:graphicFrameChg>
        <pc:graphicFrameChg chg="add mod">
          <ac:chgData name="Hoekstra, H.A. (Lex)" userId="cebbf761-94b9-4e4e-a4d0-d9ac488d97c5" providerId="ADAL" clId="{63091C2E-F1F6-4051-9280-902B553D8FB6}" dt="2021-05-27T09:19:21.684" v="1568"/>
          <ac:graphicFrameMkLst>
            <pc:docMk/>
            <pc:sldMk cId="2838728768" sldId="492"/>
            <ac:graphicFrameMk id="15" creationId="{09336182-4C72-449B-9E2A-34AC14704A5E}"/>
          </ac:graphicFrameMkLst>
        </pc:graphicFrameChg>
        <pc:graphicFrameChg chg="add mod">
          <ac:chgData name="Hoekstra, H.A. (Lex)" userId="cebbf761-94b9-4e4e-a4d0-d9ac488d97c5" providerId="ADAL" clId="{63091C2E-F1F6-4051-9280-902B553D8FB6}" dt="2021-05-19T11:33:01.274" v="478" actId="571"/>
          <ac:graphicFrameMkLst>
            <pc:docMk/>
            <pc:sldMk cId="2838728768" sldId="492"/>
            <ac:graphicFrameMk id="15" creationId="{50649FBE-0295-44C8-A529-C93E4916906F}"/>
          </ac:graphicFrameMkLst>
        </pc:graphicFrameChg>
        <pc:graphicFrameChg chg="add mod">
          <ac:chgData name="Hoekstra, H.A. (Lex)" userId="cebbf761-94b9-4e4e-a4d0-d9ac488d97c5" providerId="ADAL" clId="{63091C2E-F1F6-4051-9280-902B553D8FB6}" dt="2021-05-27T09:52:20.985" v="1887"/>
          <ac:graphicFrameMkLst>
            <pc:docMk/>
            <pc:sldMk cId="2838728768" sldId="492"/>
            <ac:graphicFrameMk id="17" creationId="{C95123D8-AEFD-4A5C-9F73-081662318F95}"/>
          </ac:graphicFrameMkLst>
        </pc:graphicFrameChg>
        <pc:picChg chg="add del mod">
          <ac:chgData name="Hoekstra, H.A. (Lex)" userId="cebbf761-94b9-4e4e-a4d0-d9ac488d97c5" providerId="ADAL" clId="{63091C2E-F1F6-4051-9280-902B553D8FB6}" dt="2021-05-25T13:21:08.506" v="1425" actId="478"/>
          <ac:picMkLst>
            <pc:docMk/>
            <pc:sldMk cId="2838728768" sldId="492"/>
            <ac:picMk id="3" creationId="{09750F3B-C0A5-4D5B-B2B6-316AB759057F}"/>
          </ac:picMkLst>
        </pc:picChg>
        <pc:picChg chg="add mod">
          <ac:chgData name="Hoekstra, H.A. (Lex)" userId="cebbf761-94b9-4e4e-a4d0-d9ac488d97c5" providerId="ADAL" clId="{63091C2E-F1F6-4051-9280-902B553D8FB6}" dt="2021-05-31T14:36:30.327" v="2277" actId="1037"/>
          <ac:picMkLst>
            <pc:docMk/>
            <pc:sldMk cId="2838728768" sldId="492"/>
            <ac:picMk id="3" creationId="{97D2957D-C160-4027-A113-731C20CA3340}"/>
          </ac:picMkLst>
        </pc:picChg>
        <pc:picChg chg="add del mod modCrop">
          <ac:chgData name="Hoekstra, H.A. (Lex)" userId="cebbf761-94b9-4e4e-a4d0-d9ac488d97c5" providerId="ADAL" clId="{63091C2E-F1F6-4051-9280-902B553D8FB6}" dt="2021-05-31T14:33:25.867" v="2259" actId="478"/>
          <ac:picMkLst>
            <pc:docMk/>
            <pc:sldMk cId="2838728768" sldId="492"/>
            <ac:picMk id="6" creationId="{1E00AA06-C1F4-4AFB-AED4-701769D14097}"/>
          </ac:picMkLst>
        </pc:picChg>
        <pc:picChg chg="mod">
          <ac:chgData name="Hoekstra, H.A. (Lex)" userId="cebbf761-94b9-4e4e-a4d0-d9ac488d97c5" providerId="ADAL" clId="{63091C2E-F1F6-4051-9280-902B553D8FB6}" dt="2021-05-19T12:11:29.094" v="494" actId="1076"/>
          <ac:picMkLst>
            <pc:docMk/>
            <pc:sldMk cId="2838728768" sldId="492"/>
            <ac:picMk id="6" creationId="{D7E8C873-3C51-4539-8E25-10EAD00B99C9}"/>
          </ac:picMkLst>
        </pc:picChg>
        <pc:picChg chg="mod">
          <ac:chgData name="Hoekstra, H.A. (Lex)" userId="cebbf761-94b9-4e4e-a4d0-d9ac488d97c5" providerId="ADAL" clId="{63091C2E-F1F6-4051-9280-902B553D8FB6}" dt="2021-05-19T12:11:33.015" v="495" actId="1076"/>
          <ac:picMkLst>
            <pc:docMk/>
            <pc:sldMk cId="2838728768" sldId="492"/>
            <ac:picMk id="9" creationId="{539F73EE-D315-4B78-820E-174786ACCDCB}"/>
          </ac:picMkLst>
        </pc:picChg>
        <pc:picChg chg="add mod">
          <ac:chgData name="Hoekstra, H.A. (Lex)" userId="cebbf761-94b9-4e4e-a4d0-d9ac488d97c5" providerId="ADAL" clId="{63091C2E-F1F6-4051-9280-902B553D8FB6}" dt="2021-05-25T13:16:54.423" v="1389" actId="1076"/>
          <ac:picMkLst>
            <pc:docMk/>
            <pc:sldMk cId="2838728768" sldId="492"/>
            <ac:picMk id="2050" creationId="{E471AC39-1B31-47DF-A7C3-332B70CBCD5B}"/>
          </ac:picMkLst>
        </pc:picChg>
        <pc:picChg chg="add del mod">
          <ac:chgData name="Hoekstra, H.A. (Lex)" userId="cebbf761-94b9-4e4e-a4d0-d9ac488d97c5" providerId="ADAL" clId="{63091C2E-F1F6-4051-9280-902B553D8FB6}" dt="2021-05-25T13:21:09.232" v="1426" actId="478"/>
          <ac:picMkLst>
            <pc:docMk/>
            <pc:sldMk cId="2838728768" sldId="492"/>
            <ac:picMk id="2052" creationId="{8080A169-0F27-428F-A522-0AF8D1FD614C}"/>
          </ac:picMkLst>
        </pc:picChg>
      </pc:sldChg>
      <pc:sldChg chg="addSp delSp modSp mod">
        <pc:chgData name="Hoekstra, H.A. (Lex)" userId="cebbf761-94b9-4e4e-a4d0-d9ac488d97c5" providerId="ADAL" clId="{63091C2E-F1F6-4051-9280-902B553D8FB6}" dt="2021-05-31T15:12:18.336" v="2306" actId="1035"/>
        <pc:sldMkLst>
          <pc:docMk/>
          <pc:sldMk cId="3506294887" sldId="497"/>
        </pc:sldMkLst>
        <pc:spChg chg="add mod">
          <ac:chgData name="Hoekstra, H.A. (Lex)" userId="cebbf761-94b9-4e4e-a4d0-d9ac488d97c5" providerId="ADAL" clId="{63091C2E-F1F6-4051-9280-902B553D8FB6}" dt="2021-05-27T07:38:47.388" v="1507" actId="1076"/>
          <ac:spMkLst>
            <pc:docMk/>
            <pc:sldMk cId="3506294887" sldId="497"/>
            <ac:spMk id="7" creationId="{E9AC9658-016A-4B7B-ACBE-75E05D29DC61}"/>
          </ac:spMkLst>
        </pc:spChg>
        <pc:spChg chg="add mod">
          <ac:chgData name="Hoekstra, H.A. (Lex)" userId="cebbf761-94b9-4e4e-a4d0-d9ac488d97c5" providerId="ADAL" clId="{63091C2E-F1F6-4051-9280-902B553D8FB6}" dt="2021-05-27T07:38:50.586" v="1508" actId="1076"/>
          <ac:spMkLst>
            <pc:docMk/>
            <pc:sldMk cId="3506294887" sldId="497"/>
            <ac:spMk id="8" creationId="{5AA17156-ABAE-4001-B604-CD29EB0610CE}"/>
          </ac:spMkLst>
        </pc:spChg>
        <pc:spChg chg="add mod">
          <ac:chgData name="Hoekstra, H.A. (Lex)" userId="cebbf761-94b9-4e4e-a4d0-d9ac488d97c5" providerId="ADAL" clId="{63091C2E-F1F6-4051-9280-902B553D8FB6}" dt="2021-05-27T07:38:55.379" v="1509" actId="1076"/>
          <ac:spMkLst>
            <pc:docMk/>
            <pc:sldMk cId="3506294887" sldId="497"/>
            <ac:spMk id="9" creationId="{8FB7DB5E-DD78-4F0B-9FEF-F8374E6E267C}"/>
          </ac:spMkLst>
        </pc:spChg>
        <pc:spChg chg="mod">
          <ac:chgData name="Hoekstra, H.A. (Lex)" userId="cebbf761-94b9-4e4e-a4d0-d9ac488d97c5" providerId="ADAL" clId="{63091C2E-F1F6-4051-9280-902B553D8FB6}" dt="2021-05-27T07:37:54.204" v="1493" actId="1076"/>
          <ac:spMkLst>
            <pc:docMk/>
            <pc:sldMk cId="3506294887" sldId="497"/>
            <ac:spMk id="13" creationId="{F6C6DF2E-5A63-4B90-A846-42DE29303FF2}"/>
          </ac:spMkLst>
        </pc:spChg>
        <pc:spChg chg="mod">
          <ac:chgData name="Hoekstra, H.A. (Lex)" userId="cebbf761-94b9-4e4e-a4d0-d9ac488d97c5" providerId="ADAL" clId="{63091C2E-F1F6-4051-9280-902B553D8FB6}" dt="2021-05-31T15:12:18.336" v="2306" actId="1035"/>
          <ac:spMkLst>
            <pc:docMk/>
            <pc:sldMk cId="3506294887" sldId="497"/>
            <ac:spMk id="15" creationId="{CAF53F9B-B235-4186-8E7A-C8BF9D561AAA}"/>
          </ac:spMkLst>
        </pc:spChg>
        <pc:spChg chg="mod">
          <ac:chgData name="Hoekstra, H.A. (Lex)" userId="cebbf761-94b9-4e4e-a4d0-d9ac488d97c5" providerId="ADAL" clId="{63091C2E-F1F6-4051-9280-902B553D8FB6}" dt="2021-05-25T10:53:55.264" v="1204"/>
          <ac:spMkLst>
            <pc:docMk/>
            <pc:sldMk cId="3506294887" sldId="497"/>
            <ac:spMk id="16" creationId="{85D8A0B7-53AC-410F-902C-3DE15F3444E5}"/>
          </ac:spMkLst>
        </pc:spChg>
        <pc:graphicFrameChg chg="mod modGraphic">
          <ac:chgData name="Hoekstra, H.A. (Lex)" userId="cebbf761-94b9-4e4e-a4d0-d9ac488d97c5" providerId="ADAL" clId="{63091C2E-F1F6-4051-9280-902B553D8FB6}" dt="2021-05-27T07:38:40.614" v="1506" actId="20577"/>
          <ac:graphicFrameMkLst>
            <pc:docMk/>
            <pc:sldMk cId="3506294887" sldId="497"/>
            <ac:graphicFrameMk id="17" creationId="{760712DC-BCCF-4BD2-AEA0-16A9118AD356}"/>
          </ac:graphicFrameMkLst>
        </pc:graphicFrameChg>
        <pc:picChg chg="add del mod ord modCrop">
          <ac:chgData name="Hoekstra, H.A. (Lex)" userId="cebbf761-94b9-4e4e-a4d0-d9ac488d97c5" providerId="ADAL" clId="{63091C2E-F1F6-4051-9280-902B553D8FB6}" dt="2021-05-31T15:11:42.402" v="2286" actId="478"/>
          <ac:picMkLst>
            <pc:docMk/>
            <pc:sldMk cId="3506294887" sldId="497"/>
            <ac:picMk id="2" creationId="{5A049372-F368-476C-90F9-AD71C7446A82}"/>
          </ac:picMkLst>
        </pc:picChg>
        <pc:picChg chg="add mod ord modCrop">
          <ac:chgData name="Hoekstra, H.A. (Lex)" userId="cebbf761-94b9-4e4e-a4d0-d9ac488d97c5" providerId="ADAL" clId="{63091C2E-F1F6-4051-9280-902B553D8FB6}" dt="2021-05-31T15:11:55.598" v="2297" actId="732"/>
          <ac:picMkLst>
            <pc:docMk/>
            <pc:sldMk cId="3506294887" sldId="497"/>
            <ac:picMk id="4" creationId="{939A254D-344D-470A-B0E3-82477F9EAA7F}"/>
          </ac:picMkLst>
        </pc:picChg>
        <pc:picChg chg="del">
          <ac:chgData name="Hoekstra, H.A. (Lex)" userId="cebbf761-94b9-4e4e-a4d0-d9ac488d97c5" providerId="ADAL" clId="{63091C2E-F1F6-4051-9280-902B553D8FB6}" dt="2021-05-18T15:01:46.497" v="118" actId="478"/>
          <ac:picMkLst>
            <pc:docMk/>
            <pc:sldMk cId="3506294887" sldId="497"/>
            <ac:picMk id="12" creationId="{84C61921-9E24-4BA0-BBB1-F3F0FCB844A5}"/>
          </ac:picMkLst>
        </pc:picChg>
      </pc:sldChg>
      <pc:sldChg chg="addSp delSp modSp mod">
        <pc:chgData name="Hoekstra, H.A. (Lex)" userId="cebbf761-94b9-4e4e-a4d0-d9ac488d97c5" providerId="ADAL" clId="{63091C2E-F1F6-4051-9280-902B553D8FB6}" dt="2021-05-27T09:56:40.280" v="1985" actId="1038"/>
        <pc:sldMkLst>
          <pc:docMk/>
          <pc:sldMk cId="1039385340" sldId="503"/>
        </pc:sldMkLst>
        <pc:spChg chg="mod">
          <ac:chgData name="Hoekstra, H.A. (Lex)" userId="cebbf761-94b9-4e4e-a4d0-d9ac488d97c5" providerId="ADAL" clId="{63091C2E-F1F6-4051-9280-902B553D8FB6}" dt="2021-05-19T14:17:45.069" v="602" actId="21"/>
          <ac:spMkLst>
            <pc:docMk/>
            <pc:sldMk cId="1039385340" sldId="503"/>
            <ac:spMk id="4" creationId="{4ECC5845-35AD-473A-A079-9765D09BAE5E}"/>
          </ac:spMkLst>
        </pc:spChg>
        <pc:spChg chg="mod">
          <ac:chgData name="Hoekstra, H.A. (Lex)" userId="cebbf761-94b9-4e4e-a4d0-d9ac488d97c5" providerId="ADAL" clId="{63091C2E-F1F6-4051-9280-902B553D8FB6}" dt="2021-05-19T14:17:48.098" v="604" actId="20577"/>
          <ac:spMkLst>
            <pc:docMk/>
            <pc:sldMk cId="1039385340" sldId="503"/>
            <ac:spMk id="5" creationId="{51F1E629-A706-4673-80E7-4F876D4B6B0A}"/>
          </ac:spMkLst>
        </pc:spChg>
        <pc:spChg chg="mod">
          <ac:chgData name="Hoekstra, H.A. (Lex)" userId="cebbf761-94b9-4e4e-a4d0-d9ac488d97c5" providerId="ADAL" clId="{63091C2E-F1F6-4051-9280-902B553D8FB6}" dt="2021-05-19T13:16:51.808" v="506" actId="1076"/>
          <ac:spMkLst>
            <pc:docMk/>
            <pc:sldMk cId="1039385340" sldId="503"/>
            <ac:spMk id="6" creationId="{96B4ED55-1AC4-4E8D-A783-80BC28521E1E}"/>
          </ac:spMkLst>
        </pc:spChg>
        <pc:spChg chg="mod">
          <ac:chgData name="Hoekstra, H.A. (Lex)" userId="cebbf761-94b9-4e4e-a4d0-d9ac488d97c5" providerId="ADAL" clId="{63091C2E-F1F6-4051-9280-902B553D8FB6}" dt="2021-05-19T13:32:57.090" v="543" actId="1076"/>
          <ac:spMkLst>
            <pc:docMk/>
            <pc:sldMk cId="1039385340" sldId="503"/>
            <ac:spMk id="7" creationId="{88A0633D-0F1B-484D-8833-6F7F6F8B6D8B}"/>
          </ac:spMkLst>
        </pc:spChg>
        <pc:spChg chg="mod">
          <ac:chgData name="Hoekstra, H.A. (Lex)" userId="cebbf761-94b9-4e4e-a4d0-d9ac488d97c5" providerId="ADAL" clId="{63091C2E-F1F6-4051-9280-902B553D8FB6}" dt="2021-05-19T13:23:51.952" v="516" actId="1076"/>
          <ac:spMkLst>
            <pc:docMk/>
            <pc:sldMk cId="1039385340" sldId="503"/>
            <ac:spMk id="8" creationId="{0AA4C7EB-6B93-4428-955B-85EFA0DB3A74}"/>
          </ac:spMkLst>
        </pc:spChg>
        <pc:spChg chg="mod">
          <ac:chgData name="Hoekstra, H.A. (Lex)" userId="cebbf761-94b9-4e4e-a4d0-d9ac488d97c5" providerId="ADAL" clId="{63091C2E-F1F6-4051-9280-902B553D8FB6}" dt="2021-05-25T12:04:25.163" v="1306"/>
          <ac:spMkLst>
            <pc:docMk/>
            <pc:sldMk cId="1039385340" sldId="503"/>
            <ac:spMk id="10" creationId="{61BE9452-40E7-4859-8B8D-FE5EF434F41A}"/>
          </ac:spMkLst>
        </pc:spChg>
        <pc:spChg chg="mod">
          <ac:chgData name="Hoekstra, H.A. (Lex)" userId="cebbf761-94b9-4e4e-a4d0-d9ac488d97c5" providerId="ADAL" clId="{63091C2E-F1F6-4051-9280-902B553D8FB6}" dt="2021-05-19T13:16:51.808" v="506" actId="1076"/>
          <ac:spMkLst>
            <pc:docMk/>
            <pc:sldMk cId="1039385340" sldId="503"/>
            <ac:spMk id="10" creationId="{FC6204DD-5E29-4E60-B11E-8F1517C66A29}"/>
          </ac:spMkLst>
        </pc:spChg>
        <pc:spChg chg="mod">
          <ac:chgData name="Hoekstra, H.A. (Lex)" userId="cebbf761-94b9-4e4e-a4d0-d9ac488d97c5" providerId="ADAL" clId="{63091C2E-F1F6-4051-9280-902B553D8FB6}" dt="2021-05-25T12:04:25.163" v="1306"/>
          <ac:spMkLst>
            <pc:docMk/>
            <pc:sldMk cId="1039385340" sldId="503"/>
            <ac:spMk id="11" creationId="{64FF9F8C-6309-479B-9EF9-313E8345AD90}"/>
          </ac:spMkLst>
        </pc:spChg>
        <pc:spChg chg="add del mod">
          <ac:chgData name="Hoekstra, H.A. (Lex)" userId="cebbf761-94b9-4e4e-a4d0-d9ac488d97c5" providerId="ADAL" clId="{63091C2E-F1F6-4051-9280-902B553D8FB6}" dt="2021-05-27T09:49:01.847" v="1839" actId="478"/>
          <ac:spMkLst>
            <pc:docMk/>
            <pc:sldMk cId="1039385340" sldId="503"/>
            <ac:spMk id="12" creationId="{9CBA6A5E-68B7-4288-9C09-51D62E43A648}"/>
          </ac:spMkLst>
        </pc:spChg>
        <pc:spChg chg="add del mod">
          <ac:chgData name="Hoekstra, H.A. (Lex)" userId="cebbf761-94b9-4e4e-a4d0-d9ac488d97c5" providerId="ADAL" clId="{63091C2E-F1F6-4051-9280-902B553D8FB6}" dt="2021-05-27T09:49:01.847" v="1839" actId="478"/>
          <ac:spMkLst>
            <pc:docMk/>
            <pc:sldMk cId="1039385340" sldId="503"/>
            <ac:spMk id="13" creationId="{B517D496-F937-45A2-A726-3E5057B5E297}"/>
          </ac:spMkLst>
        </pc:spChg>
        <pc:spChg chg="mod">
          <ac:chgData name="Hoekstra, H.A. (Lex)" userId="cebbf761-94b9-4e4e-a4d0-d9ac488d97c5" providerId="ADAL" clId="{63091C2E-F1F6-4051-9280-902B553D8FB6}" dt="2021-05-19T14:17:51.240" v="605" actId="1076"/>
          <ac:spMkLst>
            <pc:docMk/>
            <pc:sldMk cId="1039385340" sldId="503"/>
            <ac:spMk id="14" creationId="{0002CF14-80D1-4993-92B3-6975FFA111D9}"/>
          </ac:spMkLst>
        </pc:spChg>
        <pc:spChg chg="add del mod">
          <ac:chgData name="Hoekstra, H.A. (Lex)" userId="cebbf761-94b9-4e4e-a4d0-d9ac488d97c5" providerId="ADAL" clId="{63091C2E-F1F6-4051-9280-902B553D8FB6}" dt="2021-05-27T09:49:01.847" v="1839" actId="478"/>
          <ac:spMkLst>
            <pc:docMk/>
            <pc:sldMk cId="1039385340" sldId="503"/>
            <ac:spMk id="15" creationId="{9D49700C-B635-4912-A9C9-0A39C1AA5DFF}"/>
          </ac:spMkLst>
        </pc:spChg>
        <pc:spChg chg="mod">
          <ac:chgData name="Hoekstra, H.A. (Lex)" userId="cebbf761-94b9-4e4e-a4d0-d9ac488d97c5" providerId="ADAL" clId="{63091C2E-F1F6-4051-9280-902B553D8FB6}" dt="2021-05-19T13:16:51.808" v="506" actId="1076"/>
          <ac:spMkLst>
            <pc:docMk/>
            <pc:sldMk cId="1039385340" sldId="503"/>
            <ac:spMk id="15" creationId="{A3DE5B2C-EF90-4AAF-B1A9-8D130B19C07A}"/>
          </ac:spMkLst>
        </pc:spChg>
        <pc:spChg chg="add del mod">
          <ac:chgData name="Hoekstra, H.A. (Lex)" userId="cebbf761-94b9-4e4e-a4d0-d9ac488d97c5" providerId="ADAL" clId="{63091C2E-F1F6-4051-9280-902B553D8FB6}" dt="2021-05-27T09:49:01.847" v="1839" actId="478"/>
          <ac:spMkLst>
            <pc:docMk/>
            <pc:sldMk cId="1039385340" sldId="503"/>
            <ac:spMk id="16" creationId="{4B480839-5061-4456-8CDA-0E3A3D0EFEF2}"/>
          </ac:spMkLst>
        </pc:spChg>
        <pc:spChg chg="mod">
          <ac:chgData name="Hoekstra, H.A. (Lex)" userId="cebbf761-94b9-4e4e-a4d0-d9ac488d97c5" providerId="ADAL" clId="{63091C2E-F1F6-4051-9280-902B553D8FB6}" dt="2021-05-19T13:23:51.952" v="516" actId="1076"/>
          <ac:spMkLst>
            <pc:docMk/>
            <pc:sldMk cId="1039385340" sldId="503"/>
            <ac:spMk id="16" creationId="{B2734CA4-B2AE-4254-86A4-3768BFF3687F}"/>
          </ac:spMkLst>
        </pc:spChg>
        <pc:spChg chg="mod">
          <ac:chgData name="Hoekstra, H.A. (Lex)" userId="cebbf761-94b9-4e4e-a4d0-d9ac488d97c5" providerId="ADAL" clId="{63091C2E-F1F6-4051-9280-902B553D8FB6}" dt="2021-05-27T09:49:02.231" v="1840"/>
          <ac:spMkLst>
            <pc:docMk/>
            <pc:sldMk cId="1039385340" sldId="503"/>
            <ac:spMk id="20" creationId="{B5EB1760-336C-4C0F-8443-51B5D5D79B37}"/>
          </ac:spMkLst>
        </pc:spChg>
        <pc:spChg chg="mod">
          <ac:chgData name="Hoekstra, H.A. (Lex)" userId="cebbf761-94b9-4e4e-a4d0-d9ac488d97c5" providerId="ADAL" clId="{63091C2E-F1F6-4051-9280-902B553D8FB6}" dt="2021-05-27T09:56:40.280" v="1985" actId="1038"/>
          <ac:spMkLst>
            <pc:docMk/>
            <pc:sldMk cId="1039385340" sldId="503"/>
            <ac:spMk id="21" creationId="{7DC7681C-7F9B-499B-A405-A1868D65D0F4}"/>
          </ac:spMkLst>
        </pc:spChg>
        <pc:spChg chg="add mod">
          <ac:chgData name="Hoekstra, H.A. (Lex)" userId="cebbf761-94b9-4e4e-a4d0-d9ac488d97c5" providerId="ADAL" clId="{63091C2E-F1F6-4051-9280-902B553D8FB6}" dt="2021-05-27T09:49:02.231" v="1840"/>
          <ac:spMkLst>
            <pc:docMk/>
            <pc:sldMk cId="1039385340" sldId="503"/>
            <ac:spMk id="22" creationId="{C71728C5-DC22-4DDC-8BEF-99FC049CD8FC}"/>
          </ac:spMkLst>
        </pc:spChg>
        <pc:spChg chg="add mod">
          <ac:chgData name="Hoekstra, H.A. (Lex)" userId="cebbf761-94b9-4e4e-a4d0-d9ac488d97c5" providerId="ADAL" clId="{63091C2E-F1F6-4051-9280-902B553D8FB6}" dt="2021-05-27T09:49:02.231" v="1840"/>
          <ac:spMkLst>
            <pc:docMk/>
            <pc:sldMk cId="1039385340" sldId="503"/>
            <ac:spMk id="23" creationId="{4EF1C134-EA7B-41D1-AE77-05C6F8121DB1}"/>
          </ac:spMkLst>
        </pc:spChg>
        <pc:spChg chg="add mod">
          <ac:chgData name="Hoekstra, H.A. (Lex)" userId="cebbf761-94b9-4e4e-a4d0-d9ac488d97c5" providerId="ADAL" clId="{63091C2E-F1F6-4051-9280-902B553D8FB6}" dt="2021-05-27T09:49:02.231" v="1840"/>
          <ac:spMkLst>
            <pc:docMk/>
            <pc:sldMk cId="1039385340" sldId="503"/>
            <ac:spMk id="24" creationId="{281594A9-E3B5-4F29-A2BE-5510F484195A}"/>
          </ac:spMkLst>
        </pc:spChg>
        <pc:spChg chg="add mod">
          <ac:chgData name="Hoekstra, H.A. (Lex)" userId="cebbf761-94b9-4e4e-a4d0-d9ac488d97c5" providerId="ADAL" clId="{63091C2E-F1F6-4051-9280-902B553D8FB6}" dt="2021-05-27T09:49:02.231" v="1840"/>
          <ac:spMkLst>
            <pc:docMk/>
            <pc:sldMk cId="1039385340" sldId="503"/>
            <ac:spMk id="25" creationId="{51C78DFD-E333-4B7E-8302-FBF7AD033C2E}"/>
          </ac:spMkLst>
        </pc:spChg>
        <pc:spChg chg="mod">
          <ac:chgData name="Hoekstra, H.A. (Lex)" userId="cebbf761-94b9-4e4e-a4d0-d9ac488d97c5" providerId="ADAL" clId="{63091C2E-F1F6-4051-9280-902B553D8FB6}" dt="2021-05-27T09:27:09.125" v="1597" actId="20577"/>
          <ac:spMkLst>
            <pc:docMk/>
            <pc:sldMk cId="1039385340" sldId="503"/>
            <ac:spMk id="30" creationId="{19ABB870-01AA-4CE6-98B9-B520258E41FD}"/>
          </ac:spMkLst>
        </pc:spChg>
        <pc:grpChg chg="add del mod">
          <ac:chgData name="Hoekstra, H.A. (Lex)" userId="cebbf761-94b9-4e4e-a4d0-d9ac488d97c5" providerId="ADAL" clId="{63091C2E-F1F6-4051-9280-902B553D8FB6}" dt="2021-05-27T09:49:01.847" v="1839" actId="478"/>
          <ac:grpSpMkLst>
            <pc:docMk/>
            <pc:sldMk cId="1039385340" sldId="503"/>
            <ac:grpSpMk id="9" creationId="{0E8081A0-BBBE-4D37-A384-6617F9EF3CA3}"/>
          </ac:grpSpMkLst>
        </pc:grpChg>
        <pc:grpChg chg="add mod">
          <ac:chgData name="Hoekstra, H.A. (Lex)" userId="cebbf761-94b9-4e4e-a4d0-d9ac488d97c5" providerId="ADAL" clId="{63091C2E-F1F6-4051-9280-902B553D8FB6}" dt="2021-05-27T09:49:02.231" v="1840"/>
          <ac:grpSpMkLst>
            <pc:docMk/>
            <pc:sldMk cId="1039385340" sldId="503"/>
            <ac:grpSpMk id="18" creationId="{278CA6C9-A329-4ABC-B95A-35A732D37031}"/>
          </ac:grpSpMkLst>
        </pc:grpChg>
        <pc:graphicFrameChg chg="add mod">
          <ac:chgData name="Hoekstra, H.A. (Lex)" userId="cebbf761-94b9-4e4e-a4d0-d9ac488d97c5" providerId="ADAL" clId="{63091C2E-F1F6-4051-9280-902B553D8FB6}" dt="2021-05-25T11:55:57.344" v="1286"/>
          <ac:graphicFrameMkLst>
            <pc:docMk/>
            <pc:sldMk cId="1039385340" sldId="503"/>
            <ac:graphicFrameMk id="17" creationId="{45793201-4BC3-4207-8300-AA24764A282A}"/>
          </ac:graphicFrameMkLst>
        </pc:graphicFrameChg>
        <pc:graphicFrameChg chg="add mod">
          <ac:chgData name="Hoekstra, H.A. (Lex)" userId="cebbf761-94b9-4e4e-a4d0-d9ac488d97c5" providerId="ADAL" clId="{63091C2E-F1F6-4051-9280-902B553D8FB6}" dt="2021-05-19T13:32:56.226" v="542" actId="1076"/>
          <ac:graphicFrameMkLst>
            <pc:docMk/>
            <pc:sldMk cId="1039385340" sldId="503"/>
            <ac:graphicFrameMk id="18" creationId="{52C7C2A2-9D92-437A-BC05-67E8960D5171}"/>
          </ac:graphicFrameMkLst>
        </pc:graphicFrameChg>
        <pc:graphicFrameChg chg="add mod">
          <ac:chgData name="Hoekstra, H.A. (Lex)" userId="cebbf761-94b9-4e4e-a4d0-d9ac488d97c5" providerId="ADAL" clId="{63091C2E-F1F6-4051-9280-902B553D8FB6}" dt="2021-05-25T11:51:13.888" v="1269"/>
          <ac:graphicFrameMkLst>
            <pc:docMk/>
            <pc:sldMk cId="1039385340" sldId="503"/>
            <ac:graphicFrameMk id="19" creationId="{A67F8E9C-4CA8-48A7-A52C-E0192A01B4C3}"/>
          </ac:graphicFrameMkLst>
        </pc:graphicFrameChg>
        <pc:picChg chg="mod">
          <ac:chgData name="Hoekstra, H.A. (Lex)" userId="cebbf761-94b9-4e4e-a4d0-d9ac488d97c5" providerId="ADAL" clId="{63091C2E-F1F6-4051-9280-902B553D8FB6}" dt="2021-05-19T13:32:17.960" v="539" actId="1076"/>
          <ac:picMkLst>
            <pc:docMk/>
            <pc:sldMk cId="1039385340" sldId="503"/>
            <ac:picMk id="2" creationId="{D2850C1A-73B8-4C65-BECA-24A69B9ED2CA}"/>
          </ac:picMkLst>
        </pc:picChg>
        <pc:picChg chg="mod">
          <ac:chgData name="Hoekstra, H.A. (Lex)" userId="cebbf761-94b9-4e4e-a4d0-d9ac488d97c5" providerId="ADAL" clId="{63091C2E-F1F6-4051-9280-902B553D8FB6}" dt="2021-05-19T13:23:54.724" v="517" actId="1076"/>
          <ac:picMkLst>
            <pc:docMk/>
            <pc:sldMk cId="1039385340" sldId="503"/>
            <ac:picMk id="3" creationId="{555750E2-AEF4-4588-85F7-3DF6EC202E05}"/>
          </ac:picMkLst>
        </pc:picChg>
      </pc:sldChg>
      <pc:sldChg chg="addSp delSp modSp mod">
        <pc:chgData name="Hoekstra, H.A. (Lex)" userId="cebbf761-94b9-4e4e-a4d0-d9ac488d97c5" providerId="ADAL" clId="{63091C2E-F1F6-4051-9280-902B553D8FB6}" dt="2021-05-27T09:56:26.667" v="1960" actId="1038"/>
        <pc:sldMkLst>
          <pc:docMk/>
          <pc:sldMk cId="1613898263" sldId="504"/>
        </pc:sldMkLst>
        <pc:spChg chg="mod">
          <ac:chgData name="Hoekstra, H.A. (Lex)" userId="cebbf761-94b9-4e4e-a4d0-d9ac488d97c5" providerId="ADAL" clId="{63091C2E-F1F6-4051-9280-902B553D8FB6}" dt="2021-05-25T11:53:22.098" v="1276" actId="6549"/>
          <ac:spMkLst>
            <pc:docMk/>
            <pc:sldMk cId="1613898263" sldId="504"/>
            <ac:spMk id="4" creationId="{4ECC5845-35AD-473A-A079-9765D09BAE5E}"/>
          </ac:spMkLst>
        </pc:spChg>
        <pc:spChg chg="mod">
          <ac:chgData name="Hoekstra, H.A. (Lex)" userId="cebbf761-94b9-4e4e-a4d0-d9ac488d97c5" providerId="ADAL" clId="{63091C2E-F1F6-4051-9280-902B553D8FB6}" dt="2021-05-25T09:47:38.325" v="1071" actId="21"/>
          <ac:spMkLst>
            <pc:docMk/>
            <pc:sldMk cId="1613898263" sldId="504"/>
            <ac:spMk id="5" creationId="{51F1E629-A706-4673-80E7-4F876D4B6B0A}"/>
          </ac:spMkLst>
        </pc:spChg>
        <pc:spChg chg="mod">
          <ac:chgData name="Hoekstra, H.A. (Lex)" userId="cebbf761-94b9-4e4e-a4d0-d9ac488d97c5" providerId="ADAL" clId="{63091C2E-F1F6-4051-9280-902B553D8FB6}" dt="2021-05-19T14:35:12.271" v="657" actId="1076"/>
          <ac:spMkLst>
            <pc:docMk/>
            <pc:sldMk cId="1613898263" sldId="504"/>
            <ac:spMk id="6" creationId="{EE85BA4C-D6B0-4006-A4BC-7D48D0B12A37}"/>
          </ac:spMkLst>
        </pc:spChg>
        <pc:spChg chg="add mod">
          <ac:chgData name="Hoekstra, H.A. (Lex)" userId="cebbf761-94b9-4e4e-a4d0-d9ac488d97c5" providerId="ADAL" clId="{63091C2E-F1F6-4051-9280-902B553D8FB6}" dt="2021-05-19T14:22:31.364" v="612" actId="1076"/>
          <ac:spMkLst>
            <pc:docMk/>
            <pc:sldMk cId="1613898263" sldId="504"/>
            <ac:spMk id="7" creationId="{A008BA03-3C4B-479F-8008-1867D1221186}"/>
          </ac:spMkLst>
        </pc:spChg>
        <pc:spChg chg="mod">
          <ac:chgData name="Hoekstra, H.A. (Lex)" userId="cebbf761-94b9-4e4e-a4d0-d9ac488d97c5" providerId="ADAL" clId="{63091C2E-F1F6-4051-9280-902B553D8FB6}" dt="2021-05-19T13:46:20.337" v="569" actId="1076"/>
          <ac:spMkLst>
            <pc:docMk/>
            <pc:sldMk cId="1613898263" sldId="504"/>
            <ac:spMk id="8" creationId="{B83A0B89-9CE4-4283-8756-37209FD9FDA1}"/>
          </ac:spMkLst>
        </pc:spChg>
        <pc:spChg chg="mod">
          <ac:chgData name="Hoekstra, H.A. (Lex)" userId="cebbf761-94b9-4e4e-a4d0-d9ac488d97c5" providerId="ADAL" clId="{63091C2E-F1F6-4051-9280-902B553D8FB6}" dt="2021-05-19T14:23:26.111" v="630" actId="1076"/>
          <ac:spMkLst>
            <pc:docMk/>
            <pc:sldMk cId="1613898263" sldId="504"/>
            <ac:spMk id="10" creationId="{33D68B9F-08A7-4D67-93F0-C1F709BAEA4F}"/>
          </ac:spMkLst>
        </pc:spChg>
        <pc:spChg chg="mod">
          <ac:chgData name="Hoekstra, H.A. (Lex)" userId="cebbf761-94b9-4e4e-a4d0-d9ac488d97c5" providerId="ADAL" clId="{63091C2E-F1F6-4051-9280-902B553D8FB6}" dt="2021-05-25T11:53:26.561" v="1277" actId="6549"/>
          <ac:spMkLst>
            <pc:docMk/>
            <pc:sldMk cId="1613898263" sldId="504"/>
            <ac:spMk id="11" creationId="{8CD61BA0-E1A2-4FF1-9A5C-C2D2D421D296}"/>
          </ac:spMkLst>
        </pc:spChg>
        <pc:spChg chg="mod">
          <ac:chgData name="Hoekstra, H.A. (Lex)" userId="cebbf761-94b9-4e4e-a4d0-d9ac488d97c5" providerId="ADAL" clId="{63091C2E-F1F6-4051-9280-902B553D8FB6}" dt="2021-05-19T14:34:33.014" v="641" actId="1076"/>
          <ac:spMkLst>
            <pc:docMk/>
            <pc:sldMk cId="1613898263" sldId="504"/>
            <ac:spMk id="13" creationId="{A7FA2DE7-10E7-4940-A1CD-084904555B27}"/>
          </ac:spMkLst>
        </pc:spChg>
        <pc:spChg chg="mod">
          <ac:chgData name="Hoekstra, H.A. (Lex)" userId="cebbf761-94b9-4e4e-a4d0-d9ac488d97c5" providerId="ADAL" clId="{63091C2E-F1F6-4051-9280-902B553D8FB6}" dt="2021-05-25T12:04:23.596" v="1305"/>
          <ac:spMkLst>
            <pc:docMk/>
            <pc:sldMk cId="1613898263" sldId="504"/>
            <ac:spMk id="19" creationId="{CB70D23A-40BA-41F8-9DCC-79838F9E598F}"/>
          </ac:spMkLst>
        </pc:spChg>
        <pc:spChg chg="mod">
          <ac:chgData name="Hoekstra, H.A. (Lex)" userId="cebbf761-94b9-4e4e-a4d0-d9ac488d97c5" providerId="ADAL" clId="{63091C2E-F1F6-4051-9280-902B553D8FB6}" dt="2021-05-25T12:04:23.596" v="1305"/>
          <ac:spMkLst>
            <pc:docMk/>
            <pc:sldMk cId="1613898263" sldId="504"/>
            <ac:spMk id="20" creationId="{1F25E4B9-510A-4B87-9E3B-B54CBA19D8E4}"/>
          </ac:spMkLst>
        </pc:spChg>
        <pc:spChg chg="add del mod">
          <ac:chgData name="Hoekstra, H.A. (Lex)" userId="cebbf761-94b9-4e4e-a4d0-d9ac488d97c5" providerId="ADAL" clId="{63091C2E-F1F6-4051-9280-902B553D8FB6}" dt="2021-05-27T09:48:56.497" v="1837" actId="478"/>
          <ac:spMkLst>
            <pc:docMk/>
            <pc:sldMk cId="1613898263" sldId="504"/>
            <ac:spMk id="21" creationId="{508347AA-F8F0-4DEB-84CD-70D1C90339A9}"/>
          </ac:spMkLst>
        </pc:spChg>
        <pc:spChg chg="add del mod">
          <ac:chgData name="Hoekstra, H.A. (Lex)" userId="cebbf761-94b9-4e4e-a4d0-d9ac488d97c5" providerId="ADAL" clId="{63091C2E-F1F6-4051-9280-902B553D8FB6}" dt="2021-05-27T09:48:56.497" v="1837" actId="478"/>
          <ac:spMkLst>
            <pc:docMk/>
            <pc:sldMk cId="1613898263" sldId="504"/>
            <ac:spMk id="22" creationId="{3358C684-26D4-4693-B3D0-23A91B254468}"/>
          </ac:spMkLst>
        </pc:spChg>
        <pc:spChg chg="add del mod">
          <ac:chgData name="Hoekstra, H.A. (Lex)" userId="cebbf761-94b9-4e4e-a4d0-d9ac488d97c5" providerId="ADAL" clId="{63091C2E-F1F6-4051-9280-902B553D8FB6}" dt="2021-05-27T09:48:56.497" v="1837" actId="478"/>
          <ac:spMkLst>
            <pc:docMk/>
            <pc:sldMk cId="1613898263" sldId="504"/>
            <ac:spMk id="23" creationId="{4EE969A4-2316-40AB-9C60-859F48A4E775}"/>
          </ac:spMkLst>
        </pc:spChg>
        <pc:spChg chg="add del mod">
          <ac:chgData name="Hoekstra, H.A. (Lex)" userId="cebbf761-94b9-4e4e-a4d0-d9ac488d97c5" providerId="ADAL" clId="{63091C2E-F1F6-4051-9280-902B553D8FB6}" dt="2021-05-27T09:48:56.497" v="1837" actId="478"/>
          <ac:spMkLst>
            <pc:docMk/>
            <pc:sldMk cId="1613898263" sldId="504"/>
            <ac:spMk id="24" creationId="{ED57778B-205A-484F-99B2-E965B77E98A3}"/>
          </ac:spMkLst>
        </pc:spChg>
        <pc:spChg chg="mod">
          <ac:chgData name="Hoekstra, H.A. (Lex)" userId="cebbf761-94b9-4e4e-a4d0-d9ac488d97c5" providerId="ADAL" clId="{63091C2E-F1F6-4051-9280-902B553D8FB6}" dt="2021-05-27T09:48:57.082" v="1838"/>
          <ac:spMkLst>
            <pc:docMk/>
            <pc:sldMk cId="1613898263" sldId="504"/>
            <ac:spMk id="27" creationId="{CD472719-ED57-46D4-AA16-1C4BBD8D6FB5}"/>
          </ac:spMkLst>
        </pc:spChg>
        <pc:spChg chg="mod">
          <ac:chgData name="Hoekstra, H.A. (Lex)" userId="cebbf761-94b9-4e4e-a4d0-d9ac488d97c5" providerId="ADAL" clId="{63091C2E-F1F6-4051-9280-902B553D8FB6}" dt="2021-05-27T09:56:26.667" v="1960" actId="1038"/>
          <ac:spMkLst>
            <pc:docMk/>
            <pc:sldMk cId="1613898263" sldId="504"/>
            <ac:spMk id="28" creationId="{1FF18432-3FDB-41C5-8E34-4E0CF6CC8519}"/>
          </ac:spMkLst>
        </pc:spChg>
        <pc:spChg chg="add mod">
          <ac:chgData name="Hoekstra, H.A. (Lex)" userId="cebbf761-94b9-4e4e-a4d0-d9ac488d97c5" providerId="ADAL" clId="{63091C2E-F1F6-4051-9280-902B553D8FB6}" dt="2021-05-27T09:48:57.082" v="1838"/>
          <ac:spMkLst>
            <pc:docMk/>
            <pc:sldMk cId="1613898263" sldId="504"/>
            <ac:spMk id="29" creationId="{06002510-8591-4A20-9D6D-16CB224ACA74}"/>
          </ac:spMkLst>
        </pc:spChg>
        <pc:spChg chg="mod">
          <ac:chgData name="Hoekstra, H.A. (Lex)" userId="cebbf761-94b9-4e4e-a4d0-d9ac488d97c5" providerId="ADAL" clId="{63091C2E-F1F6-4051-9280-902B553D8FB6}" dt="2021-05-25T09:51:53.925" v="1105" actId="20577"/>
          <ac:spMkLst>
            <pc:docMk/>
            <pc:sldMk cId="1613898263" sldId="504"/>
            <ac:spMk id="30" creationId="{19ABB870-01AA-4CE6-98B9-B520258E41FD}"/>
          </ac:spMkLst>
        </pc:spChg>
        <pc:spChg chg="add mod">
          <ac:chgData name="Hoekstra, H.A. (Lex)" userId="cebbf761-94b9-4e4e-a4d0-d9ac488d97c5" providerId="ADAL" clId="{63091C2E-F1F6-4051-9280-902B553D8FB6}" dt="2021-05-27T09:48:57.082" v="1838"/>
          <ac:spMkLst>
            <pc:docMk/>
            <pc:sldMk cId="1613898263" sldId="504"/>
            <ac:spMk id="31" creationId="{EEB1CCC2-C70F-4F28-B49D-3E275405BDCC}"/>
          </ac:spMkLst>
        </pc:spChg>
        <pc:spChg chg="add mod">
          <ac:chgData name="Hoekstra, H.A. (Lex)" userId="cebbf761-94b9-4e4e-a4d0-d9ac488d97c5" providerId="ADAL" clId="{63091C2E-F1F6-4051-9280-902B553D8FB6}" dt="2021-05-27T09:48:57.082" v="1838"/>
          <ac:spMkLst>
            <pc:docMk/>
            <pc:sldMk cId="1613898263" sldId="504"/>
            <ac:spMk id="32" creationId="{FBDB7EBD-2BD3-49CD-8785-F84E0491B46F}"/>
          </ac:spMkLst>
        </pc:spChg>
        <pc:spChg chg="add mod">
          <ac:chgData name="Hoekstra, H.A. (Lex)" userId="cebbf761-94b9-4e4e-a4d0-d9ac488d97c5" providerId="ADAL" clId="{63091C2E-F1F6-4051-9280-902B553D8FB6}" dt="2021-05-27T09:48:57.082" v="1838"/>
          <ac:spMkLst>
            <pc:docMk/>
            <pc:sldMk cId="1613898263" sldId="504"/>
            <ac:spMk id="33" creationId="{9E47DF59-2C2A-4237-84AB-C136BA187120}"/>
          </ac:spMkLst>
        </pc:spChg>
        <pc:grpChg chg="add del mod">
          <ac:chgData name="Hoekstra, H.A. (Lex)" userId="cebbf761-94b9-4e4e-a4d0-d9ac488d97c5" providerId="ADAL" clId="{63091C2E-F1F6-4051-9280-902B553D8FB6}" dt="2021-05-27T09:48:56.497" v="1837" actId="478"/>
          <ac:grpSpMkLst>
            <pc:docMk/>
            <pc:sldMk cId="1613898263" sldId="504"/>
            <ac:grpSpMk id="18" creationId="{0C541B2F-5479-4B70-995D-6F0121B684E4}"/>
          </ac:grpSpMkLst>
        </pc:grpChg>
        <pc:grpChg chg="add mod">
          <ac:chgData name="Hoekstra, H.A. (Lex)" userId="cebbf761-94b9-4e4e-a4d0-d9ac488d97c5" providerId="ADAL" clId="{63091C2E-F1F6-4051-9280-902B553D8FB6}" dt="2021-05-27T09:48:57.082" v="1838"/>
          <ac:grpSpMkLst>
            <pc:docMk/>
            <pc:sldMk cId="1613898263" sldId="504"/>
            <ac:grpSpMk id="26" creationId="{042D0920-34AC-4A16-B3E8-3B654AF2261B}"/>
          </ac:grpSpMkLst>
        </pc:grpChg>
        <pc:graphicFrameChg chg="add mod">
          <ac:chgData name="Hoekstra, H.A. (Lex)" userId="cebbf761-94b9-4e4e-a4d0-d9ac488d97c5" providerId="ADAL" clId="{63091C2E-F1F6-4051-9280-902B553D8FB6}" dt="2021-05-27T09:24:58.796" v="1582" actId="207"/>
          <ac:graphicFrameMkLst>
            <pc:docMk/>
            <pc:sldMk cId="1613898263" sldId="504"/>
            <ac:graphicFrameMk id="14" creationId="{27E8F0A2-B968-481D-9E89-3B5A050535FC}"/>
          </ac:graphicFrameMkLst>
        </pc:graphicFrameChg>
        <pc:graphicFrameChg chg="add del mod">
          <ac:chgData name="Hoekstra, H.A. (Lex)" userId="cebbf761-94b9-4e4e-a4d0-d9ac488d97c5" providerId="ADAL" clId="{63091C2E-F1F6-4051-9280-902B553D8FB6}" dt="2021-05-25T09:47:26.878" v="1069" actId="478"/>
          <ac:graphicFrameMkLst>
            <pc:docMk/>
            <pc:sldMk cId="1613898263" sldId="504"/>
            <ac:graphicFrameMk id="15" creationId="{3CF5433F-7DC1-482D-9B20-34ED8CCBB3DF}"/>
          </ac:graphicFrameMkLst>
        </pc:graphicFrameChg>
        <pc:graphicFrameChg chg="add del mod">
          <ac:chgData name="Hoekstra, H.A. (Lex)" userId="cebbf761-94b9-4e4e-a4d0-d9ac488d97c5" providerId="ADAL" clId="{63091C2E-F1F6-4051-9280-902B553D8FB6}" dt="2021-05-27T09:24:29.153" v="1576" actId="478"/>
          <ac:graphicFrameMkLst>
            <pc:docMk/>
            <pc:sldMk cId="1613898263" sldId="504"/>
            <ac:graphicFrameMk id="16" creationId="{A7618BD9-8C63-4D4B-8D68-F3EFA7B8DFAC}"/>
          </ac:graphicFrameMkLst>
        </pc:graphicFrameChg>
        <pc:graphicFrameChg chg="add mod">
          <ac:chgData name="Hoekstra, H.A. (Lex)" userId="cebbf761-94b9-4e4e-a4d0-d9ac488d97c5" providerId="ADAL" clId="{63091C2E-F1F6-4051-9280-902B553D8FB6}" dt="2021-05-25T12:02:27.309" v="1291"/>
          <ac:graphicFrameMkLst>
            <pc:docMk/>
            <pc:sldMk cId="1613898263" sldId="504"/>
            <ac:graphicFrameMk id="17" creationId="{363DEB49-D692-47CE-84B4-CB25AC6562E2}"/>
          </ac:graphicFrameMkLst>
        </pc:graphicFrameChg>
        <pc:graphicFrameChg chg="add mod">
          <ac:chgData name="Hoekstra, H.A. (Lex)" userId="cebbf761-94b9-4e4e-a4d0-d9ac488d97c5" providerId="ADAL" clId="{63091C2E-F1F6-4051-9280-902B553D8FB6}" dt="2021-05-27T09:25:59.329" v="1590" actId="207"/>
          <ac:graphicFrameMkLst>
            <pc:docMk/>
            <pc:sldMk cId="1613898263" sldId="504"/>
            <ac:graphicFrameMk id="25" creationId="{A7618BD9-8C63-4D4B-8D68-F3EFA7B8DFAC}"/>
          </ac:graphicFrameMkLst>
        </pc:graphicFrameChg>
        <pc:picChg chg="mod">
          <ac:chgData name="Hoekstra, H.A. (Lex)" userId="cebbf761-94b9-4e4e-a4d0-d9ac488d97c5" providerId="ADAL" clId="{63091C2E-F1F6-4051-9280-902B553D8FB6}" dt="2021-05-19T13:46:22.169" v="570" actId="1076"/>
          <ac:picMkLst>
            <pc:docMk/>
            <pc:sldMk cId="1613898263" sldId="504"/>
            <ac:picMk id="2" creationId="{B9C4CD29-800A-42BB-99B0-5499C14CC51D}"/>
          </ac:picMkLst>
        </pc:picChg>
        <pc:picChg chg="mod">
          <ac:chgData name="Hoekstra, H.A. (Lex)" userId="cebbf761-94b9-4e4e-a4d0-d9ac488d97c5" providerId="ADAL" clId="{63091C2E-F1F6-4051-9280-902B553D8FB6}" dt="2021-05-19T14:23:26.111" v="630" actId="1076"/>
          <ac:picMkLst>
            <pc:docMk/>
            <pc:sldMk cId="1613898263" sldId="504"/>
            <ac:picMk id="3" creationId="{AE58583E-82A3-4F59-AC89-B2B0370B91D0}"/>
          </ac:picMkLst>
        </pc:picChg>
        <pc:picChg chg="del mod">
          <ac:chgData name="Hoekstra, H.A. (Lex)" userId="cebbf761-94b9-4e4e-a4d0-d9ac488d97c5" providerId="ADAL" clId="{63091C2E-F1F6-4051-9280-902B553D8FB6}" dt="2021-05-19T14:13:34.575" v="582" actId="478"/>
          <ac:picMkLst>
            <pc:docMk/>
            <pc:sldMk cId="1613898263" sldId="504"/>
            <ac:picMk id="12" creationId="{17E1F86D-476F-4889-9861-706EF1262C2C}"/>
          </ac:picMkLst>
        </pc:picChg>
        <pc:cxnChg chg="add del mod">
          <ac:chgData name="Hoekstra, H.A. (Lex)" userId="cebbf761-94b9-4e4e-a4d0-d9ac488d97c5" providerId="ADAL" clId="{63091C2E-F1F6-4051-9280-902B553D8FB6}" dt="2021-05-25T11:58:50.800" v="1290" actId="21"/>
          <ac:cxnSpMkLst>
            <pc:docMk/>
            <pc:sldMk cId="1613898263" sldId="504"/>
            <ac:cxnSpMk id="3" creationId="{3B041009-4DAA-4EE8-B65D-5CCBEF82C753}"/>
          </ac:cxnSpMkLst>
        </pc:cxnChg>
      </pc:sldChg>
      <pc:sldChg chg="addSp delSp modSp mod">
        <pc:chgData name="Hoekstra, H.A. (Lex)" userId="cebbf761-94b9-4e4e-a4d0-d9ac488d97c5" providerId="ADAL" clId="{63091C2E-F1F6-4051-9280-902B553D8FB6}" dt="2021-05-27T09:57:13.619" v="2045" actId="1038"/>
        <pc:sldMkLst>
          <pc:docMk/>
          <pc:sldMk cId="3661700532" sldId="505"/>
        </pc:sldMkLst>
        <pc:spChg chg="mod">
          <ac:chgData name="Hoekstra, H.A. (Lex)" userId="cebbf761-94b9-4e4e-a4d0-d9ac488d97c5" providerId="ADAL" clId="{63091C2E-F1F6-4051-9280-902B553D8FB6}" dt="2021-05-20T16:08:16.735" v="951" actId="21"/>
          <ac:spMkLst>
            <pc:docMk/>
            <pc:sldMk cId="3661700532" sldId="505"/>
            <ac:spMk id="4" creationId="{4ECC5845-35AD-473A-A079-9765D09BAE5E}"/>
          </ac:spMkLst>
        </pc:spChg>
        <pc:spChg chg="mod">
          <ac:chgData name="Hoekstra, H.A. (Lex)" userId="cebbf761-94b9-4e4e-a4d0-d9ac488d97c5" providerId="ADAL" clId="{63091C2E-F1F6-4051-9280-902B553D8FB6}" dt="2021-05-27T09:34:28.650" v="1684"/>
          <ac:spMkLst>
            <pc:docMk/>
            <pc:sldMk cId="3661700532" sldId="505"/>
            <ac:spMk id="5" creationId="{51F1E629-A706-4673-80E7-4F876D4B6B0A}"/>
          </ac:spMkLst>
        </pc:spChg>
        <pc:spChg chg="mod">
          <ac:chgData name="Hoekstra, H.A. (Lex)" userId="cebbf761-94b9-4e4e-a4d0-d9ac488d97c5" providerId="ADAL" clId="{63091C2E-F1F6-4051-9280-902B553D8FB6}" dt="2021-05-27T09:34:25.189" v="1681" actId="21"/>
          <ac:spMkLst>
            <pc:docMk/>
            <pc:sldMk cId="3661700532" sldId="505"/>
            <ac:spMk id="7" creationId="{88A0633D-0F1B-484D-8833-6F7F6F8B6D8B}"/>
          </ac:spMkLst>
        </pc:spChg>
        <pc:spChg chg="mod">
          <ac:chgData name="Hoekstra, H.A. (Lex)" userId="cebbf761-94b9-4e4e-a4d0-d9ac488d97c5" providerId="ADAL" clId="{63091C2E-F1F6-4051-9280-902B553D8FB6}" dt="2021-05-19T14:15:14.876" v="583" actId="1076"/>
          <ac:spMkLst>
            <pc:docMk/>
            <pc:sldMk cId="3661700532" sldId="505"/>
            <ac:spMk id="9" creationId="{80B72632-0913-437F-BEF0-45EA48A545D1}"/>
          </ac:spMkLst>
        </pc:spChg>
        <pc:spChg chg="mod">
          <ac:chgData name="Hoekstra, H.A. (Lex)" userId="cebbf761-94b9-4e4e-a4d0-d9ac488d97c5" providerId="ADAL" clId="{63091C2E-F1F6-4051-9280-902B553D8FB6}" dt="2021-05-19T14:15:22.031" v="586" actId="1076"/>
          <ac:spMkLst>
            <pc:docMk/>
            <pc:sldMk cId="3661700532" sldId="505"/>
            <ac:spMk id="10" creationId="{6A572F95-CBC2-442B-BB6B-2C899F41ACDE}"/>
          </ac:spMkLst>
        </pc:spChg>
        <pc:spChg chg="mod">
          <ac:chgData name="Hoekstra, H.A. (Lex)" userId="cebbf761-94b9-4e4e-a4d0-d9ac488d97c5" providerId="ADAL" clId="{63091C2E-F1F6-4051-9280-902B553D8FB6}" dt="2021-05-19T14:15:33.242" v="590" actId="1076"/>
          <ac:spMkLst>
            <pc:docMk/>
            <pc:sldMk cId="3661700532" sldId="505"/>
            <ac:spMk id="11" creationId="{2021E5DB-041E-40D9-8BA8-6F17EA101F8B}"/>
          </ac:spMkLst>
        </pc:spChg>
        <pc:spChg chg="mod">
          <ac:chgData name="Hoekstra, H.A. (Lex)" userId="cebbf761-94b9-4e4e-a4d0-d9ac488d97c5" providerId="ADAL" clId="{63091C2E-F1F6-4051-9280-902B553D8FB6}" dt="2021-05-27T09:49:23.155" v="1853" actId="20577"/>
          <ac:spMkLst>
            <pc:docMk/>
            <pc:sldMk cId="3661700532" sldId="505"/>
            <ac:spMk id="12" creationId="{118FD3D2-53FB-44BA-91A3-B96A788B065E}"/>
          </ac:spMkLst>
        </pc:spChg>
        <pc:spChg chg="mod">
          <ac:chgData name="Hoekstra, H.A. (Lex)" userId="cebbf761-94b9-4e4e-a4d0-d9ac488d97c5" providerId="ADAL" clId="{63091C2E-F1F6-4051-9280-902B553D8FB6}" dt="2021-05-19T14:15:14.876" v="583" actId="1076"/>
          <ac:spMkLst>
            <pc:docMk/>
            <pc:sldMk cId="3661700532" sldId="505"/>
            <ac:spMk id="12" creationId="{FB1F5095-AB47-476E-A959-D15C2E9E7DAD}"/>
          </ac:spMkLst>
        </pc:spChg>
        <pc:spChg chg="mod">
          <ac:chgData name="Hoekstra, H.A. (Lex)" userId="cebbf761-94b9-4e4e-a4d0-d9ac488d97c5" providerId="ADAL" clId="{63091C2E-F1F6-4051-9280-902B553D8FB6}" dt="2021-05-27T09:57:13.619" v="2045" actId="1038"/>
          <ac:spMkLst>
            <pc:docMk/>
            <pc:sldMk cId="3661700532" sldId="505"/>
            <ac:spMk id="13" creationId="{B6E384E5-6822-4BA1-9FFF-D924F0976FEE}"/>
          </ac:spMkLst>
        </pc:spChg>
        <pc:spChg chg="add mod">
          <ac:chgData name="Hoekstra, H.A. (Lex)" userId="cebbf761-94b9-4e4e-a4d0-d9ac488d97c5" providerId="ADAL" clId="{63091C2E-F1F6-4051-9280-902B553D8FB6}" dt="2021-05-25T12:09:17.333" v="1347"/>
          <ac:spMkLst>
            <pc:docMk/>
            <pc:sldMk cId="3661700532" sldId="505"/>
            <ac:spMk id="15" creationId="{B9421BA5-3007-4C7D-9222-F04137CD1548}"/>
          </ac:spMkLst>
        </pc:spChg>
        <pc:spChg chg="add mod">
          <ac:chgData name="Hoekstra, H.A. (Lex)" userId="cebbf761-94b9-4e4e-a4d0-d9ac488d97c5" providerId="ADAL" clId="{63091C2E-F1F6-4051-9280-902B553D8FB6}" dt="2021-05-27T09:49:32.078" v="1855" actId="14100"/>
          <ac:spMkLst>
            <pc:docMk/>
            <pc:sldMk cId="3661700532" sldId="505"/>
            <ac:spMk id="16" creationId="{A06C8FF4-5855-46F8-B91F-9B1AEAC042D4}"/>
          </ac:spMkLst>
        </pc:spChg>
        <pc:spChg chg="add mod">
          <ac:chgData name="Hoekstra, H.A. (Lex)" userId="cebbf761-94b9-4e4e-a4d0-d9ac488d97c5" providerId="ADAL" clId="{63091C2E-F1F6-4051-9280-902B553D8FB6}" dt="2021-05-27T09:49:38.687" v="1856" actId="1076"/>
          <ac:spMkLst>
            <pc:docMk/>
            <pc:sldMk cId="3661700532" sldId="505"/>
            <ac:spMk id="17" creationId="{2A1AD38A-A97A-463D-A09D-2D223F81D9D8}"/>
          </ac:spMkLst>
        </pc:spChg>
        <pc:spChg chg="add mod">
          <ac:chgData name="Hoekstra, H.A. (Lex)" userId="cebbf761-94b9-4e4e-a4d0-d9ac488d97c5" providerId="ADAL" clId="{63091C2E-F1F6-4051-9280-902B553D8FB6}" dt="2021-05-27T09:49:38.687" v="1856" actId="1076"/>
          <ac:spMkLst>
            <pc:docMk/>
            <pc:sldMk cId="3661700532" sldId="505"/>
            <ac:spMk id="18" creationId="{CC7C6FED-71D3-4AB0-A07A-14285AC19B6E}"/>
          </ac:spMkLst>
        </pc:spChg>
        <pc:spChg chg="add del mod">
          <ac:chgData name="Hoekstra, H.A. (Lex)" userId="cebbf761-94b9-4e4e-a4d0-d9ac488d97c5" providerId="ADAL" clId="{63091C2E-F1F6-4051-9280-902B553D8FB6}" dt="2021-05-27T09:33:29.268" v="1674" actId="478"/>
          <ac:spMkLst>
            <pc:docMk/>
            <pc:sldMk cId="3661700532" sldId="505"/>
            <ac:spMk id="19" creationId="{41FE73FA-81D3-49D7-9E7A-FB2D61872F50}"/>
          </ac:spMkLst>
        </pc:spChg>
        <pc:spChg chg="add mod">
          <ac:chgData name="Hoekstra, H.A. (Lex)" userId="cebbf761-94b9-4e4e-a4d0-d9ac488d97c5" providerId="ADAL" clId="{63091C2E-F1F6-4051-9280-902B553D8FB6}" dt="2021-05-27T09:34:05.033" v="1676" actId="1076"/>
          <ac:spMkLst>
            <pc:docMk/>
            <pc:sldMk cId="3661700532" sldId="505"/>
            <ac:spMk id="22" creationId="{43E40D46-81B0-4D4F-9546-0C534EBAF073}"/>
          </ac:spMkLst>
        </pc:spChg>
        <pc:spChg chg="mod">
          <ac:chgData name="Hoekstra, H.A. (Lex)" userId="cebbf761-94b9-4e4e-a4d0-d9ac488d97c5" providerId="ADAL" clId="{63091C2E-F1F6-4051-9280-902B553D8FB6}" dt="2021-05-25T09:51:42.785" v="1100" actId="6549"/>
          <ac:spMkLst>
            <pc:docMk/>
            <pc:sldMk cId="3661700532" sldId="505"/>
            <ac:spMk id="30" creationId="{19ABB870-01AA-4CE6-98B9-B520258E41FD}"/>
          </ac:spMkLst>
        </pc:spChg>
        <pc:grpChg chg="add mod">
          <ac:chgData name="Hoekstra, H.A. (Lex)" userId="cebbf761-94b9-4e4e-a4d0-d9ac488d97c5" providerId="ADAL" clId="{63091C2E-F1F6-4051-9280-902B553D8FB6}" dt="2021-05-25T12:04:27.411" v="1307"/>
          <ac:grpSpMkLst>
            <pc:docMk/>
            <pc:sldMk cId="3661700532" sldId="505"/>
            <ac:grpSpMk id="11" creationId="{E05F0314-3411-4827-8E5F-B4CA9554B408}"/>
          </ac:grpSpMkLst>
        </pc:grpChg>
        <pc:graphicFrameChg chg="add mod">
          <ac:chgData name="Hoekstra, H.A. (Lex)" userId="cebbf761-94b9-4e4e-a4d0-d9ac488d97c5" providerId="ADAL" clId="{63091C2E-F1F6-4051-9280-902B553D8FB6}" dt="2021-05-20T16:10:50.226" v="967" actId="14100"/>
          <ac:graphicFrameMkLst>
            <pc:docMk/>
            <pc:sldMk cId="3661700532" sldId="505"/>
            <ac:graphicFrameMk id="8" creationId="{9C67D7FD-8196-484C-9777-6EFD9C9A6703}"/>
          </ac:graphicFrameMkLst>
        </pc:graphicFrameChg>
        <pc:graphicFrameChg chg="add mod">
          <ac:chgData name="Hoekstra, H.A. (Lex)" userId="cebbf761-94b9-4e4e-a4d0-d9ac488d97c5" providerId="ADAL" clId="{63091C2E-F1F6-4051-9280-902B553D8FB6}" dt="2021-05-20T16:11:20.023" v="975" actId="1035"/>
          <ac:graphicFrameMkLst>
            <pc:docMk/>
            <pc:sldMk cId="3661700532" sldId="505"/>
            <ac:graphicFrameMk id="9" creationId="{27FDCFA9-EA35-4503-A0FA-B6D31A4F2999}"/>
          </ac:graphicFrameMkLst>
        </pc:graphicFrameChg>
        <pc:graphicFrameChg chg="add mod">
          <ac:chgData name="Hoekstra, H.A. (Lex)" userId="cebbf761-94b9-4e4e-a4d0-d9ac488d97c5" providerId="ADAL" clId="{63091C2E-F1F6-4051-9280-902B553D8FB6}" dt="2021-05-20T16:11:30.191" v="988" actId="1038"/>
          <ac:graphicFrameMkLst>
            <pc:docMk/>
            <pc:sldMk cId="3661700532" sldId="505"/>
            <ac:graphicFrameMk id="10" creationId="{4800CB05-2CD2-4D2D-A0B3-5A95ABBEB6F4}"/>
          </ac:graphicFrameMkLst>
        </pc:graphicFrameChg>
        <pc:graphicFrameChg chg="add mod">
          <ac:chgData name="Hoekstra, H.A. (Lex)" userId="cebbf761-94b9-4e4e-a4d0-d9ac488d97c5" providerId="ADAL" clId="{63091C2E-F1F6-4051-9280-902B553D8FB6}" dt="2021-05-27T09:34:47.914" v="1688" actId="1076"/>
          <ac:graphicFrameMkLst>
            <pc:docMk/>
            <pc:sldMk cId="3661700532" sldId="505"/>
            <ac:graphicFrameMk id="14" creationId="{6634D329-56ED-4A62-813A-1B598C7DE1F4}"/>
          </ac:graphicFrameMkLst>
        </pc:graphicFrameChg>
        <pc:graphicFrameChg chg="add del mod">
          <ac:chgData name="Hoekstra, H.A. (Lex)" userId="cebbf761-94b9-4e4e-a4d0-d9ac488d97c5" providerId="ADAL" clId="{63091C2E-F1F6-4051-9280-902B553D8FB6}" dt="2021-05-20T15:52:45.459" v="922" actId="21"/>
          <ac:graphicFrameMkLst>
            <pc:docMk/>
            <pc:sldMk cId="3661700532" sldId="505"/>
            <ac:graphicFrameMk id="17" creationId="{9C67D7FD-8196-484C-9777-6EFD9C9A6703}"/>
          </ac:graphicFrameMkLst>
        </pc:graphicFrameChg>
        <pc:graphicFrameChg chg="add del mod">
          <ac:chgData name="Hoekstra, H.A. (Lex)" userId="cebbf761-94b9-4e4e-a4d0-d9ac488d97c5" providerId="ADAL" clId="{63091C2E-F1F6-4051-9280-902B553D8FB6}" dt="2021-05-27T09:35:16.453" v="1701" actId="14100"/>
          <ac:graphicFrameMkLst>
            <pc:docMk/>
            <pc:sldMk cId="3661700532" sldId="505"/>
            <ac:graphicFrameMk id="20" creationId="{818CAC80-DA5E-4517-8137-1BC81A1F04A0}"/>
          </ac:graphicFrameMkLst>
        </pc:graphicFrameChg>
        <pc:graphicFrameChg chg="add mod">
          <ac:chgData name="Hoekstra, H.A. (Lex)" userId="cebbf761-94b9-4e4e-a4d0-d9ac488d97c5" providerId="ADAL" clId="{63091C2E-F1F6-4051-9280-902B553D8FB6}" dt="2021-05-27T09:53:46.628" v="1890" actId="14100"/>
          <ac:graphicFrameMkLst>
            <pc:docMk/>
            <pc:sldMk cId="3661700532" sldId="505"/>
            <ac:graphicFrameMk id="21" creationId="{4948DFEE-0D15-4675-9884-91932BBB8311}"/>
          </ac:graphicFrameMkLst>
        </pc:graphicFrameChg>
        <pc:picChg chg="add del mod">
          <ac:chgData name="Hoekstra, H.A. (Lex)" userId="cebbf761-94b9-4e4e-a4d0-d9ac488d97c5" providerId="ADAL" clId="{63091C2E-F1F6-4051-9280-902B553D8FB6}" dt="2021-05-27T09:33:29.268" v="1674" actId="478"/>
          <ac:picMkLst>
            <pc:docMk/>
            <pc:sldMk cId="3661700532" sldId="505"/>
            <ac:picMk id="6" creationId="{D8693D97-1D42-45E7-B6A0-BA4DF379F221}"/>
          </ac:picMkLst>
        </pc:picChg>
      </pc:sldChg>
      <pc:sldChg chg="addSp delSp modSp mod">
        <pc:chgData name="Hoekstra, H.A. (Lex)" userId="cebbf761-94b9-4e4e-a4d0-d9ac488d97c5" providerId="ADAL" clId="{63091C2E-F1F6-4051-9280-902B553D8FB6}" dt="2021-05-27T09:57:24.856" v="2075" actId="1038"/>
        <pc:sldMkLst>
          <pc:docMk/>
          <pc:sldMk cId="1011057796" sldId="507"/>
        </pc:sldMkLst>
        <pc:spChg chg="mod">
          <ac:chgData name="Hoekstra, H.A. (Lex)" userId="cebbf761-94b9-4e4e-a4d0-d9ac488d97c5" providerId="ADAL" clId="{63091C2E-F1F6-4051-9280-902B553D8FB6}" dt="2021-05-25T11:54:15.464" v="1278" actId="6549"/>
          <ac:spMkLst>
            <pc:docMk/>
            <pc:sldMk cId="1011057796" sldId="507"/>
            <ac:spMk id="4" creationId="{4ECC5845-35AD-473A-A079-9765D09BAE5E}"/>
          </ac:spMkLst>
        </pc:spChg>
        <pc:spChg chg="add del mod">
          <ac:chgData name="Hoekstra, H.A. (Lex)" userId="cebbf761-94b9-4e4e-a4d0-d9ac488d97c5" providerId="ADAL" clId="{63091C2E-F1F6-4051-9280-902B553D8FB6}" dt="2021-05-20T13:20:22.745" v="808" actId="478"/>
          <ac:spMkLst>
            <pc:docMk/>
            <pc:sldMk cId="1011057796" sldId="507"/>
            <ac:spMk id="8" creationId="{22A62BBE-02A0-4682-949C-3A47A45C0DB8}"/>
          </ac:spMkLst>
        </pc:spChg>
        <pc:spChg chg="mod">
          <ac:chgData name="Hoekstra, H.A. (Lex)" userId="cebbf761-94b9-4e4e-a4d0-d9ac488d97c5" providerId="ADAL" clId="{63091C2E-F1F6-4051-9280-902B553D8FB6}" dt="2021-05-25T12:04:54.552" v="1314"/>
          <ac:spMkLst>
            <pc:docMk/>
            <pc:sldMk cId="1011057796" sldId="507"/>
            <ac:spMk id="9" creationId="{9E8D9B76-62FE-4687-A141-95F1E8592EEB}"/>
          </ac:spMkLst>
        </pc:spChg>
        <pc:spChg chg="add del mod">
          <ac:chgData name="Hoekstra, H.A. (Lex)" userId="cebbf761-94b9-4e4e-a4d0-d9ac488d97c5" providerId="ADAL" clId="{63091C2E-F1F6-4051-9280-902B553D8FB6}" dt="2021-05-27T09:49:56.283" v="1859" actId="478"/>
          <ac:spMkLst>
            <pc:docMk/>
            <pc:sldMk cId="1011057796" sldId="507"/>
            <ac:spMk id="10" creationId="{185C852B-EF80-4D05-93E9-C58203E76836}"/>
          </ac:spMkLst>
        </pc:spChg>
        <pc:spChg chg="mod">
          <ac:chgData name="Hoekstra, H.A. (Lex)" userId="cebbf761-94b9-4e4e-a4d0-d9ac488d97c5" providerId="ADAL" clId="{63091C2E-F1F6-4051-9280-902B553D8FB6}" dt="2021-05-25T12:04:54.552" v="1314"/>
          <ac:spMkLst>
            <pc:docMk/>
            <pc:sldMk cId="1011057796" sldId="507"/>
            <ac:spMk id="11" creationId="{FA5E472C-D348-4430-AC5C-E8BDED2FC5EF}"/>
          </ac:spMkLst>
        </pc:spChg>
        <pc:spChg chg="mod">
          <ac:chgData name="Hoekstra, H.A. (Lex)" userId="cebbf761-94b9-4e4e-a4d0-d9ac488d97c5" providerId="ADAL" clId="{63091C2E-F1F6-4051-9280-902B553D8FB6}" dt="2021-05-25T11:54:19.715" v="1279" actId="6549"/>
          <ac:spMkLst>
            <pc:docMk/>
            <pc:sldMk cId="1011057796" sldId="507"/>
            <ac:spMk id="12" creationId="{A3652DD3-68F4-45FD-8445-9325E0C8B69E}"/>
          </ac:spMkLst>
        </pc:spChg>
        <pc:spChg chg="add del mod">
          <ac:chgData name="Hoekstra, H.A. (Lex)" userId="cebbf761-94b9-4e4e-a4d0-d9ac488d97c5" providerId="ADAL" clId="{63091C2E-F1F6-4051-9280-902B553D8FB6}" dt="2021-05-27T09:49:56.283" v="1859" actId="478"/>
          <ac:spMkLst>
            <pc:docMk/>
            <pc:sldMk cId="1011057796" sldId="507"/>
            <ac:spMk id="13" creationId="{9B1142DA-E1EA-4B78-B1D9-09EBAE2F12EC}"/>
          </ac:spMkLst>
        </pc:spChg>
        <pc:spChg chg="add del mod">
          <ac:chgData name="Hoekstra, H.A. (Lex)" userId="cebbf761-94b9-4e4e-a4d0-d9ac488d97c5" providerId="ADAL" clId="{63091C2E-F1F6-4051-9280-902B553D8FB6}" dt="2021-05-27T09:49:56.283" v="1859" actId="478"/>
          <ac:spMkLst>
            <pc:docMk/>
            <pc:sldMk cId="1011057796" sldId="507"/>
            <ac:spMk id="14" creationId="{56D34444-1EB1-4E6D-A0D1-8B5342A81266}"/>
          </ac:spMkLst>
        </pc:spChg>
        <pc:spChg chg="add del mod">
          <ac:chgData name="Hoekstra, H.A. (Lex)" userId="cebbf761-94b9-4e4e-a4d0-d9ac488d97c5" providerId="ADAL" clId="{63091C2E-F1F6-4051-9280-902B553D8FB6}" dt="2021-05-27T09:49:56.283" v="1859" actId="478"/>
          <ac:spMkLst>
            <pc:docMk/>
            <pc:sldMk cId="1011057796" sldId="507"/>
            <ac:spMk id="15" creationId="{6DFD35AD-A7F1-438C-9677-9A0C917D6504}"/>
          </ac:spMkLst>
        </pc:spChg>
        <pc:spChg chg="add del mod">
          <ac:chgData name="Hoekstra, H.A. (Lex)" userId="cebbf761-94b9-4e4e-a4d0-d9ac488d97c5" providerId="ADAL" clId="{63091C2E-F1F6-4051-9280-902B553D8FB6}" dt="2021-05-27T09:49:56.283" v="1859" actId="478"/>
          <ac:spMkLst>
            <pc:docMk/>
            <pc:sldMk cId="1011057796" sldId="507"/>
            <ac:spMk id="16" creationId="{EE0BCE38-C82F-4204-A6E9-B3867B9E140F}"/>
          </ac:spMkLst>
        </pc:spChg>
        <pc:spChg chg="mod">
          <ac:chgData name="Hoekstra, H.A. (Lex)" userId="cebbf761-94b9-4e4e-a4d0-d9ac488d97c5" providerId="ADAL" clId="{63091C2E-F1F6-4051-9280-902B553D8FB6}" dt="2021-05-27T09:49:56.639" v="1860"/>
          <ac:spMkLst>
            <pc:docMk/>
            <pc:sldMk cId="1011057796" sldId="507"/>
            <ac:spMk id="18" creationId="{E730E07E-A842-4E53-B3B7-8D3BDDEC8054}"/>
          </ac:spMkLst>
        </pc:spChg>
        <pc:spChg chg="mod">
          <ac:chgData name="Hoekstra, H.A. (Lex)" userId="cebbf761-94b9-4e4e-a4d0-d9ac488d97c5" providerId="ADAL" clId="{63091C2E-F1F6-4051-9280-902B553D8FB6}" dt="2021-05-20T13:05:25.829" v="733" actId="1076"/>
          <ac:spMkLst>
            <pc:docMk/>
            <pc:sldMk cId="1011057796" sldId="507"/>
            <ac:spMk id="19" creationId="{2E5610CE-F35B-4502-93DB-C3780DE0CF2C}"/>
          </ac:spMkLst>
        </pc:spChg>
        <pc:spChg chg="mod">
          <ac:chgData name="Hoekstra, H.A. (Lex)" userId="cebbf761-94b9-4e4e-a4d0-d9ac488d97c5" providerId="ADAL" clId="{63091C2E-F1F6-4051-9280-902B553D8FB6}" dt="2021-05-27T09:57:24.856" v="2075" actId="1038"/>
          <ac:spMkLst>
            <pc:docMk/>
            <pc:sldMk cId="1011057796" sldId="507"/>
            <ac:spMk id="21" creationId="{15FBD534-80F5-429A-A917-3CD6098F43AF}"/>
          </ac:spMkLst>
        </pc:spChg>
        <pc:spChg chg="add mod">
          <ac:chgData name="Hoekstra, H.A. (Lex)" userId="cebbf761-94b9-4e4e-a4d0-d9ac488d97c5" providerId="ADAL" clId="{63091C2E-F1F6-4051-9280-902B553D8FB6}" dt="2021-05-20T13:13:33.866" v="777" actId="207"/>
          <ac:spMkLst>
            <pc:docMk/>
            <pc:sldMk cId="1011057796" sldId="507"/>
            <ac:spMk id="21" creationId="{8E877B0D-FC1A-4DEB-9ADD-38F4EF524917}"/>
          </ac:spMkLst>
        </pc:spChg>
        <pc:spChg chg="add mod">
          <ac:chgData name="Hoekstra, H.A. (Lex)" userId="cebbf761-94b9-4e4e-a4d0-d9ac488d97c5" providerId="ADAL" clId="{63091C2E-F1F6-4051-9280-902B553D8FB6}" dt="2021-05-27T09:49:56.639" v="1860"/>
          <ac:spMkLst>
            <pc:docMk/>
            <pc:sldMk cId="1011057796" sldId="507"/>
            <ac:spMk id="22" creationId="{97F4B365-EDC6-46B7-A8F7-6B6F931107E5}"/>
          </ac:spMkLst>
        </pc:spChg>
        <pc:spChg chg="add mod">
          <ac:chgData name="Hoekstra, H.A. (Lex)" userId="cebbf761-94b9-4e4e-a4d0-d9ac488d97c5" providerId="ADAL" clId="{63091C2E-F1F6-4051-9280-902B553D8FB6}" dt="2021-05-27T09:49:56.639" v="1860"/>
          <ac:spMkLst>
            <pc:docMk/>
            <pc:sldMk cId="1011057796" sldId="507"/>
            <ac:spMk id="23" creationId="{3B83BD16-1E8A-4BC3-84F3-4F949C3CFF23}"/>
          </ac:spMkLst>
        </pc:spChg>
        <pc:spChg chg="add mod">
          <ac:chgData name="Hoekstra, H.A. (Lex)" userId="cebbf761-94b9-4e4e-a4d0-d9ac488d97c5" providerId="ADAL" clId="{63091C2E-F1F6-4051-9280-902B553D8FB6}" dt="2021-05-27T09:49:56.639" v="1860"/>
          <ac:spMkLst>
            <pc:docMk/>
            <pc:sldMk cId="1011057796" sldId="507"/>
            <ac:spMk id="24" creationId="{34EA03ED-29AF-43F5-AE8A-A6B4B954C7A2}"/>
          </ac:spMkLst>
        </pc:spChg>
        <pc:spChg chg="add del mod">
          <ac:chgData name="Hoekstra, H.A. (Lex)" userId="cebbf761-94b9-4e4e-a4d0-d9ac488d97c5" providerId="ADAL" clId="{63091C2E-F1F6-4051-9280-902B553D8FB6}" dt="2021-05-20T13:20:22.745" v="808" actId="478"/>
          <ac:spMkLst>
            <pc:docMk/>
            <pc:sldMk cId="1011057796" sldId="507"/>
            <ac:spMk id="24" creationId="{835C1DE6-B697-474E-B183-65F11EF75B5A}"/>
          </ac:spMkLst>
        </pc:spChg>
        <pc:spChg chg="add del mod">
          <ac:chgData name="Hoekstra, H.A. (Lex)" userId="cebbf761-94b9-4e4e-a4d0-d9ac488d97c5" providerId="ADAL" clId="{63091C2E-F1F6-4051-9280-902B553D8FB6}" dt="2021-05-20T13:20:22.745" v="808" actId="478"/>
          <ac:spMkLst>
            <pc:docMk/>
            <pc:sldMk cId="1011057796" sldId="507"/>
            <ac:spMk id="25" creationId="{72FDEF74-90FB-4366-B6C4-740776371B15}"/>
          </ac:spMkLst>
        </pc:spChg>
        <pc:spChg chg="add mod">
          <ac:chgData name="Hoekstra, H.A. (Lex)" userId="cebbf761-94b9-4e4e-a4d0-d9ac488d97c5" providerId="ADAL" clId="{63091C2E-F1F6-4051-9280-902B553D8FB6}" dt="2021-05-27T09:49:56.639" v="1860"/>
          <ac:spMkLst>
            <pc:docMk/>
            <pc:sldMk cId="1011057796" sldId="507"/>
            <ac:spMk id="25" creationId="{BC8B668C-AF0D-4015-9BF6-30D5F1005A2F}"/>
          </ac:spMkLst>
        </pc:spChg>
        <pc:spChg chg="add del mod">
          <ac:chgData name="Hoekstra, H.A. (Lex)" userId="cebbf761-94b9-4e4e-a4d0-d9ac488d97c5" providerId="ADAL" clId="{63091C2E-F1F6-4051-9280-902B553D8FB6}" dt="2021-05-20T13:20:54.591" v="812" actId="478"/>
          <ac:spMkLst>
            <pc:docMk/>
            <pc:sldMk cId="1011057796" sldId="507"/>
            <ac:spMk id="26" creationId="{F9AF2EF7-AF6C-4DFD-B3B6-6389C7CAB436}"/>
          </ac:spMkLst>
        </pc:spChg>
        <pc:spChg chg="mod">
          <ac:chgData name="Hoekstra, H.A. (Lex)" userId="cebbf761-94b9-4e4e-a4d0-d9ac488d97c5" providerId="ADAL" clId="{63091C2E-F1F6-4051-9280-902B553D8FB6}" dt="2021-05-25T09:51:36.239" v="1096" actId="20577"/>
          <ac:spMkLst>
            <pc:docMk/>
            <pc:sldMk cId="1011057796" sldId="507"/>
            <ac:spMk id="30" creationId="{19ABB870-01AA-4CE6-98B9-B520258E41FD}"/>
          </ac:spMkLst>
        </pc:spChg>
        <pc:spChg chg="add del mod">
          <ac:chgData name="Hoekstra, H.A. (Lex)" userId="cebbf761-94b9-4e4e-a4d0-d9ac488d97c5" providerId="ADAL" clId="{63091C2E-F1F6-4051-9280-902B553D8FB6}" dt="2021-05-20T13:22:54.430" v="816" actId="21"/>
          <ac:spMkLst>
            <pc:docMk/>
            <pc:sldMk cId="1011057796" sldId="507"/>
            <ac:spMk id="31" creationId="{06CC5797-4122-4A68-9884-073F201B6DEE}"/>
          </ac:spMkLst>
        </pc:spChg>
        <pc:spChg chg="add del mod">
          <ac:chgData name="Hoekstra, H.A. (Lex)" userId="cebbf761-94b9-4e4e-a4d0-d9ac488d97c5" providerId="ADAL" clId="{63091C2E-F1F6-4051-9280-902B553D8FB6}" dt="2021-05-20T13:20:22.745" v="808" actId="478"/>
          <ac:spMkLst>
            <pc:docMk/>
            <pc:sldMk cId="1011057796" sldId="507"/>
            <ac:spMk id="32" creationId="{84AC4D2C-C738-4A7E-B134-A9C6EDDCA1AE}"/>
          </ac:spMkLst>
        </pc:spChg>
        <pc:grpChg chg="add del mod">
          <ac:chgData name="Hoekstra, H.A. (Lex)" userId="cebbf761-94b9-4e4e-a4d0-d9ac488d97c5" providerId="ADAL" clId="{63091C2E-F1F6-4051-9280-902B553D8FB6}" dt="2021-05-27T09:49:56.283" v="1859" actId="478"/>
          <ac:grpSpMkLst>
            <pc:docMk/>
            <pc:sldMk cId="1011057796" sldId="507"/>
            <ac:grpSpMk id="8" creationId="{041222EE-4C60-433B-A26F-F84BEA751D85}"/>
          </ac:grpSpMkLst>
        </pc:grpChg>
        <pc:grpChg chg="add mod">
          <ac:chgData name="Hoekstra, H.A. (Lex)" userId="cebbf761-94b9-4e4e-a4d0-d9ac488d97c5" providerId="ADAL" clId="{63091C2E-F1F6-4051-9280-902B553D8FB6}" dt="2021-05-27T09:49:56.639" v="1860"/>
          <ac:grpSpMkLst>
            <pc:docMk/>
            <pc:sldMk cId="1011057796" sldId="507"/>
            <ac:grpSpMk id="17" creationId="{C1290680-9EB7-4839-908A-24BDA2A617DF}"/>
          </ac:grpSpMkLst>
        </pc:grpChg>
        <pc:grpChg chg="add del mod">
          <ac:chgData name="Hoekstra, H.A. (Lex)" userId="cebbf761-94b9-4e4e-a4d0-d9ac488d97c5" providerId="ADAL" clId="{63091C2E-F1F6-4051-9280-902B553D8FB6}" dt="2021-05-20T13:20:25.119" v="809" actId="478"/>
          <ac:grpSpMkLst>
            <pc:docMk/>
            <pc:sldMk cId="1011057796" sldId="507"/>
            <ac:grpSpMk id="22" creationId="{2FFD333D-B1B9-4F46-9845-69557344A803}"/>
          </ac:grpSpMkLst>
        </pc:grpChg>
        <pc:graphicFrameChg chg="add del mod">
          <ac:chgData name="Hoekstra, H.A. (Lex)" userId="cebbf761-94b9-4e4e-a4d0-d9ac488d97c5" providerId="ADAL" clId="{63091C2E-F1F6-4051-9280-902B553D8FB6}" dt="2021-05-20T07:44:43.941" v="682" actId="478"/>
          <ac:graphicFrameMkLst>
            <pc:docMk/>
            <pc:sldMk cId="1011057796" sldId="507"/>
            <ac:graphicFrameMk id="13" creationId="{7A357F04-8923-4684-A1AF-CFFB0A5A8A82}"/>
          </ac:graphicFrameMkLst>
        </pc:graphicFrameChg>
        <pc:graphicFrameChg chg="add del mod">
          <ac:chgData name="Hoekstra, H.A. (Lex)" userId="cebbf761-94b9-4e4e-a4d0-d9ac488d97c5" providerId="ADAL" clId="{63091C2E-F1F6-4051-9280-902B553D8FB6}" dt="2021-05-20T07:38:21.793" v="673" actId="21"/>
          <ac:graphicFrameMkLst>
            <pc:docMk/>
            <pc:sldMk cId="1011057796" sldId="507"/>
            <ac:graphicFrameMk id="16" creationId="{7A357F04-8923-4684-A1AF-CFFB0A5A8A82}"/>
          </ac:graphicFrameMkLst>
        </pc:graphicFrameChg>
        <pc:graphicFrameChg chg="add mod">
          <ac:chgData name="Hoekstra, H.A. (Lex)" userId="cebbf761-94b9-4e4e-a4d0-d9ac488d97c5" providerId="ADAL" clId="{63091C2E-F1F6-4051-9280-902B553D8FB6}" dt="2021-05-20T08:40:07.399" v="720" actId="1076"/>
          <ac:graphicFrameMkLst>
            <pc:docMk/>
            <pc:sldMk cId="1011057796" sldId="507"/>
            <ac:graphicFrameMk id="17" creationId="{7A357F04-8923-4684-A1AF-CFFB0A5A8A82}"/>
          </ac:graphicFrameMkLst>
        </pc:graphicFrameChg>
        <pc:graphicFrameChg chg="add del mod">
          <ac:chgData name="Hoekstra, H.A. (Lex)" userId="cebbf761-94b9-4e4e-a4d0-d9ac488d97c5" providerId="ADAL" clId="{63091C2E-F1F6-4051-9280-902B553D8FB6}" dt="2021-05-20T11:47:44.974" v="725" actId="478"/>
          <ac:graphicFrameMkLst>
            <pc:docMk/>
            <pc:sldMk cId="1011057796" sldId="507"/>
            <ac:graphicFrameMk id="18" creationId="{6B9B6A01-719C-4392-AAD2-38F13028F5A0}"/>
          </ac:graphicFrameMkLst>
        </pc:graphicFrameChg>
        <pc:graphicFrameChg chg="add mod">
          <ac:chgData name="Hoekstra, H.A. (Lex)" userId="cebbf761-94b9-4e4e-a4d0-d9ac488d97c5" providerId="ADAL" clId="{63091C2E-F1F6-4051-9280-902B553D8FB6}" dt="2021-05-20T13:22:44.033" v="815"/>
          <ac:graphicFrameMkLst>
            <pc:docMk/>
            <pc:sldMk cId="1011057796" sldId="507"/>
            <ac:graphicFrameMk id="20" creationId="{5A238F25-B8E5-430F-9185-D0A8A0583AD0}"/>
          </ac:graphicFrameMkLst>
        </pc:graphicFrameChg>
        <pc:picChg chg="add mod">
          <ac:chgData name="Hoekstra, H.A. (Lex)" userId="cebbf761-94b9-4e4e-a4d0-d9ac488d97c5" providerId="ADAL" clId="{63091C2E-F1F6-4051-9280-902B553D8FB6}" dt="2021-05-20T13:08:40.284" v="757" actId="164"/>
          <ac:picMkLst>
            <pc:docMk/>
            <pc:sldMk cId="1011057796" sldId="507"/>
            <ac:picMk id="7" creationId="{F53129F4-9E04-4BC6-8AB8-297C82037BF7}"/>
          </ac:picMkLst>
        </pc:picChg>
        <pc:picChg chg="add del mod">
          <ac:chgData name="Hoekstra, H.A. (Lex)" userId="cebbf761-94b9-4e4e-a4d0-d9ac488d97c5" providerId="ADAL" clId="{63091C2E-F1F6-4051-9280-902B553D8FB6}" dt="2021-05-20T13:16:39.932" v="789"/>
          <ac:picMkLst>
            <pc:docMk/>
            <pc:sldMk cId="1011057796" sldId="507"/>
            <ac:picMk id="27" creationId="{216578C5-8C19-463E-96F7-4F934070C80C}"/>
          </ac:picMkLst>
        </pc:picChg>
        <pc:picChg chg="add del mod modCrop">
          <ac:chgData name="Hoekstra, H.A. (Lex)" userId="cebbf761-94b9-4e4e-a4d0-d9ac488d97c5" providerId="ADAL" clId="{63091C2E-F1F6-4051-9280-902B553D8FB6}" dt="2021-05-20T13:20:52.052" v="811" actId="478"/>
          <ac:picMkLst>
            <pc:docMk/>
            <pc:sldMk cId="1011057796" sldId="507"/>
            <ac:picMk id="29" creationId="{0B6AD7FC-60E2-4B9C-AE55-36EDDAABC9E8}"/>
          </ac:picMkLst>
        </pc:picChg>
      </pc:sldChg>
      <pc:sldChg chg="addSp delSp modSp mod">
        <pc:chgData name="Hoekstra, H.A. (Lex)" userId="cebbf761-94b9-4e4e-a4d0-d9ac488d97c5" providerId="ADAL" clId="{63091C2E-F1F6-4051-9280-902B553D8FB6}" dt="2021-05-27T09:57:01.066" v="2040" actId="1038"/>
        <pc:sldMkLst>
          <pc:docMk/>
          <pc:sldMk cId="941768667" sldId="511"/>
        </pc:sldMkLst>
        <pc:spChg chg="del">
          <ac:chgData name="Hoekstra, H.A. (Lex)" userId="cebbf761-94b9-4e4e-a4d0-d9ac488d97c5" providerId="ADAL" clId="{63091C2E-F1F6-4051-9280-902B553D8FB6}" dt="2021-05-27T09:28:35.755" v="1604" actId="478"/>
          <ac:spMkLst>
            <pc:docMk/>
            <pc:sldMk cId="941768667" sldId="511"/>
            <ac:spMk id="2" creationId="{4FF4894A-74E2-4E5D-8399-9B909B8CF247}"/>
          </ac:spMkLst>
        </pc:spChg>
        <pc:spChg chg="mod">
          <ac:chgData name="Hoekstra, H.A. (Lex)" userId="cebbf761-94b9-4e4e-a4d0-d9ac488d97c5" providerId="ADAL" clId="{63091C2E-F1F6-4051-9280-902B553D8FB6}" dt="2021-05-27T09:38:03.613" v="1719" actId="6549"/>
          <ac:spMkLst>
            <pc:docMk/>
            <pc:sldMk cId="941768667" sldId="511"/>
            <ac:spMk id="4" creationId="{4ECC5845-35AD-473A-A079-9765D09BAE5E}"/>
          </ac:spMkLst>
        </pc:spChg>
        <pc:spChg chg="mod">
          <ac:chgData name="Hoekstra, H.A. (Lex)" userId="cebbf761-94b9-4e4e-a4d0-d9ac488d97c5" providerId="ADAL" clId="{63091C2E-F1F6-4051-9280-902B553D8FB6}" dt="2021-05-25T10:59:31.725" v="1259" actId="1035"/>
          <ac:spMkLst>
            <pc:docMk/>
            <pc:sldMk cId="941768667" sldId="511"/>
            <ac:spMk id="10" creationId="{47960E0C-4813-40F4-BA9B-90DD5BA95D54}"/>
          </ac:spMkLst>
        </pc:spChg>
        <pc:spChg chg="del mod">
          <ac:chgData name="Hoekstra, H.A. (Lex)" userId="cebbf761-94b9-4e4e-a4d0-d9ac488d97c5" providerId="ADAL" clId="{63091C2E-F1F6-4051-9280-902B553D8FB6}" dt="2021-05-20T14:12:20.058" v="881" actId="478"/>
          <ac:spMkLst>
            <pc:docMk/>
            <pc:sldMk cId="941768667" sldId="511"/>
            <ac:spMk id="12" creationId="{6DD7599B-3921-4F82-9A00-8A2E51C3B940}"/>
          </ac:spMkLst>
        </pc:spChg>
        <pc:spChg chg="mod">
          <ac:chgData name="Hoekstra, H.A. (Lex)" userId="cebbf761-94b9-4e4e-a4d0-d9ac488d97c5" providerId="ADAL" clId="{63091C2E-F1F6-4051-9280-902B553D8FB6}" dt="2021-05-25T12:04:53.211" v="1313"/>
          <ac:spMkLst>
            <pc:docMk/>
            <pc:sldMk cId="941768667" sldId="511"/>
            <ac:spMk id="12" creationId="{ED9BE5AE-D66C-4854-9FED-68DC84EDFDEF}"/>
          </ac:spMkLst>
        </pc:spChg>
        <pc:spChg chg="mod">
          <ac:chgData name="Hoekstra, H.A. (Lex)" userId="cebbf761-94b9-4e4e-a4d0-d9ac488d97c5" providerId="ADAL" clId="{63091C2E-F1F6-4051-9280-902B553D8FB6}" dt="2021-05-27T09:36:03.663" v="1718" actId="13926"/>
          <ac:spMkLst>
            <pc:docMk/>
            <pc:sldMk cId="941768667" sldId="511"/>
            <ac:spMk id="13" creationId="{BA426B3D-4DF9-4F2D-81E5-5CCFD4D4AA83}"/>
          </ac:spMkLst>
        </pc:spChg>
        <pc:spChg chg="mod">
          <ac:chgData name="Hoekstra, H.A. (Lex)" userId="cebbf761-94b9-4e4e-a4d0-d9ac488d97c5" providerId="ADAL" clId="{63091C2E-F1F6-4051-9280-902B553D8FB6}" dt="2021-05-25T12:04:53.211" v="1313"/>
          <ac:spMkLst>
            <pc:docMk/>
            <pc:sldMk cId="941768667" sldId="511"/>
            <ac:spMk id="14" creationId="{DD2C34E9-5C5B-4174-BCAB-033EB47AEFA0}"/>
          </ac:spMkLst>
        </pc:spChg>
        <pc:spChg chg="add del mod">
          <ac:chgData name="Hoekstra, H.A. (Lex)" userId="cebbf761-94b9-4e4e-a4d0-d9ac488d97c5" providerId="ADAL" clId="{63091C2E-F1F6-4051-9280-902B553D8FB6}" dt="2021-05-27T09:49:51.073" v="1857" actId="478"/>
          <ac:spMkLst>
            <pc:docMk/>
            <pc:sldMk cId="941768667" sldId="511"/>
            <ac:spMk id="15" creationId="{DB3E097D-5B70-48E6-BD70-DC44C1F6012F}"/>
          </ac:spMkLst>
        </pc:spChg>
        <pc:spChg chg="add del mod">
          <ac:chgData name="Hoekstra, H.A. (Lex)" userId="cebbf761-94b9-4e4e-a4d0-d9ac488d97c5" providerId="ADAL" clId="{63091C2E-F1F6-4051-9280-902B553D8FB6}" dt="2021-05-27T09:49:51.073" v="1857" actId="478"/>
          <ac:spMkLst>
            <pc:docMk/>
            <pc:sldMk cId="941768667" sldId="511"/>
            <ac:spMk id="16" creationId="{CFC46718-3908-490B-9C59-21AB5A74A332}"/>
          </ac:spMkLst>
        </pc:spChg>
        <pc:spChg chg="add del mod">
          <ac:chgData name="Hoekstra, H.A. (Lex)" userId="cebbf761-94b9-4e4e-a4d0-d9ac488d97c5" providerId="ADAL" clId="{63091C2E-F1F6-4051-9280-902B553D8FB6}" dt="2021-05-27T09:49:51.073" v="1857" actId="478"/>
          <ac:spMkLst>
            <pc:docMk/>
            <pc:sldMk cId="941768667" sldId="511"/>
            <ac:spMk id="17" creationId="{1B9E40E9-50E0-4B3A-B158-E096012AA303}"/>
          </ac:spMkLst>
        </pc:spChg>
        <pc:spChg chg="add del mod">
          <ac:chgData name="Hoekstra, H.A. (Lex)" userId="cebbf761-94b9-4e4e-a4d0-d9ac488d97c5" providerId="ADAL" clId="{63091C2E-F1F6-4051-9280-902B553D8FB6}" dt="2021-05-27T09:49:51.073" v="1857" actId="478"/>
          <ac:spMkLst>
            <pc:docMk/>
            <pc:sldMk cId="941768667" sldId="511"/>
            <ac:spMk id="18" creationId="{799AF015-8159-409D-9F0D-986A53388CA1}"/>
          </ac:spMkLst>
        </pc:spChg>
        <pc:spChg chg="mod">
          <ac:chgData name="Hoekstra, H.A. (Lex)" userId="cebbf761-94b9-4e4e-a4d0-d9ac488d97c5" providerId="ADAL" clId="{63091C2E-F1F6-4051-9280-902B553D8FB6}" dt="2021-05-27T09:49:51.511" v="1858"/>
          <ac:spMkLst>
            <pc:docMk/>
            <pc:sldMk cId="941768667" sldId="511"/>
            <ac:spMk id="25" creationId="{1391DCC1-4914-43EF-B16A-F59E3638679D}"/>
          </ac:spMkLst>
        </pc:spChg>
        <pc:spChg chg="mod">
          <ac:chgData name="Hoekstra, H.A. (Lex)" userId="cebbf761-94b9-4e4e-a4d0-d9ac488d97c5" providerId="ADAL" clId="{63091C2E-F1F6-4051-9280-902B553D8FB6}" dt="2021-05-27T09:57:01.066" v="2040" actId="1038"/>
          <ac:spMkLst>
            <pc:docMk/>
            <pc:sldMk cId="941768667" sldId="511"/>
            <ac:spMk id="26" creationId="{3E62BC19-BBF5-4B8E-8BC5-90BD5CC1FF41}"/>
          </ac:spMkLst>
        </pc:spChg>
        <pc:spChg chg="add mod">
          <ac:chgData name="Hoekstra, H.A. (Lex)" userId="cebbf761-94b9-4e4e-a4d0-d9ac488d97c5" providerId="ADAL" clId="{63091C2E-F1F6-4051-9280-902B553D8FB6}" dt="2021-05-27T09:49:51.511" v="1858"/>
          <ac:spMkLst>
            <pc:docMk/>
            <pc:sldMk cId="941768667" sldId="511"/>
            <ac:spMk id="27" creationId="{12374AF1-539A-4BD3-A2B8-7A99C69E2329}"/>
          </ac:spMkLst>
        </pc:spChg>
        <pc:spChg chg="add mod">
          <ac:chgData name="Hoekstra, H.A. (Lex)" userId="cebbf761-94b9-4e4e-a4d0-d9ac488d97c5" providerId="ADAL" clId="{63091C2E-F1F6-4051-9280-902B553D8FB6}" dt="2021-05-27T09:49:51.511" v="1858"/>
          <ac:spMkLst>
            <pc:docMk/>
            <pc:sldMk cId="941768667" sldId="511"/>
            <ac:spMk id="28" creationId="{7D1F2A1D-E454-4A28-915C-027A20C604FB}"/>
          </ac:spMkLst>
        </pc:spChg>
        <pc:spChg chg="add mod">
          <ac:chgData name="Hoekstra, H.A. (Lex)" userId="cebbf761-94b9-4e4e-a4d0-d9ac488d97c5" providerId="ADAL" clId="{63091C2E-F1F6-4051-9280-902B553D8FB6}" dt="2021-05-27T09:49:51.511" v="1858"/>
          <ac:spMkLst>
            <pc:docMk/>
            <pc:sldMk cId="941768667" sldId="511"/>
            <ac:spMk id="29" creationId="{F5B73EA8-7589-498C-BF4A-B4935EB793F8}"/>
          </ac:spMkLst>
        </pc:spChg>
        <pc:spChg chg="mod">
          <ac:chgData name="Hoekstra, H.A. (Lex)" userId="cebbf761-94b9-4e4e-a4d0-d9ac488d97c5" providerId="ADAL" clId="{63091C2E-F1F6-4051-9280-902B553D8FB6}" dt="2021-05-25T09:51:39.732" v="1098" actId="20577"/>
          <ac:spMkLst>
            <pc:docMk/>
            <pc:sldMk cId="941768667" sldId="511"/>
            <ac:spMk id="30" creationId="{19ABB870-01AA-4CE6-98B9-B520258E41FD}"/>
          </ac:spMkLst>
        </pc:spChg>
        <pc:spChg chg="add mod">
          <ac:chgData name="Hoekstra, H.A. (Lex)" userId="cebbf761-94b9-4e4e-a4d0-d9ac488d97c5" providerId="ADAL" clId="{63091C2E-F1F6-4051-9280-902B553D8FB6}" dt="2021-05-27T09:49:51.511" v="1858"/>
          <ac:spMkLst>
            <pc:docMk/>
            <pc:sldMk cId="941768667" sldId="511"/>
            <ac:spMk id="31" creationId="{1366F367-B121-4CE0-9D9E-6E603F21CC24}"/>
          </ac:spMkLst>
        </pc:spChg>
        <pc:grpChg chg="add del mod">
          <ac:chgData name="Hoekstra, H.A. (Lex)" userId="cebbf761-94b9-4e4e-a4d0-d9ac488d97c5" providerId="ADAL" clId="{63091C2E-F1F6-4051-9280-902B553D8FB6}" dt="2021-05-27T09:49:51.073" v="1857" actId="478"/>
          <ac:grpSpMkLst>
            <pc:docMk/>
            <pc:sldMk cId="941768667" sldId="511"/>
            <ac:grpSpMk id="11" creationId="{77B8DC13-03D3-424F-951E-D90E29999D72}"/>
          </ac:grpSpMkLst>
        </pc:grpChg>
        <pc:grpChg chg="add mod">
          <ac:chgData name="Hoekstra, H.A. (Lex)" userId="cebbf761-94b9-4e4e-a4d0-d9ac488d97c5" providerId="ADAL" clId="{63091C2E-F1F6-4051-9280-902B553D8FB6}" dt="2021-05-27T09:49:51.511" v="1858"/>
          <ac:grpSpMkLst>
            <pc:docMk/>
            <pc:sldMk cId="941768667" sldId="511"/>
            <ac:grpSpMk id="24" creationId="{9BFEB5CD-E69D-4901-8803-2497E9C1178F}"/>
          </ac:grpSpMkLst>
        </pc:grpChg>
        <pc:graphicFrameChg chg="add del mod">
          <ac:chgData name="Hoekstra, H.A. (Lex)" userId="cebbf761-94b9-4e4e-a4d0-d9ac488d97c5" providerId="ADAL" clId="{63091C2E-F1F6-4051-9280-902B553D8FB6}" dt="2021-05-20T13:44:11.598" v="863" actId="478"/>
          <ac:graphicFrameMkLst>
            <pc:docMk/>
            <pc:sldMk cId="941768667" sldId="511"/>
            <ac:graphicFrameMk id="17" creationId="{4D8DE90A-4145-46B8-B2A8-609534813C3A}"/>
          </ac:graphicFrameMkLst>
        </pc:graphicFrameChg>
        <pc:graphicFrameChg chg="add del mod">
          <ac:chgData name="Hoekstra, H.A. (Lex)" userId="cebbf761-94b9-4e4e-a4d0-d9ac488d97c5" providerId="ADAL" clId="{63091C2E-F1F6-4051-9280-902B553D8FB6}" dt="2021-05-20T13:44:00.627" v="859" actId="478"/>
          <ac:graphicFrameMkLst>
            <pc:docMk/>
            <pc:sldMk cId="941768667" sldId="511"/>
            <ac:graphicFrameMk id="18" creationId="{D20DEF4C-C442-4C83-B6DA-1DF40B087B54}"/>
          </ac:graphicFrameMkLst>
        </pc:graphicFrameChg>
        <pc:graphicFrameChg chg="add mod">
          <ac:chgData name="Hoekstra, H.A. (Lex)" userId="cebbf761-94b9-4e4e-a4d0-d9ac488d97c5" providerId="ADAL" clId="{63091C2E-F1F6-4051-9280-902B553D8FB6}" dt="2021-05-20T13:44:07.067" v="862" actId="1076"/>
          <ac:graphicFrameMkLst>
            <pc:docMk/>
            <pc:sldMk cId="941768667" sldId="511"/>
            <ac:graphicFrameMk id="19" creationId="{D20DEF4C-C442-4C83-B6DA-1DF40B087B54}"/>
          </ac:graphicFrameMkLst>
        </pc:graphicFrameChg>
        <pc:graphicFrameChg chg="add mod">
          <ac:chgData name="Hoekstra, H.A. (Lex)" userId="cebbf761-94b9-4e4e-a4d0-d9ac488d97c5" providerId="ADAL" clId="{63091C2E-F1F6-4051-9280-902B553D8FB6}" dt="2021-05-27T09:35:57.648" v="1717" actId="1036"/>
          <ac:graphicFrameMkLst>
            <pc:docMk/>
            <pc:sldMk cId="941768667" sldId="511"/>
            <ac:graphicFrameMk id="20" creationId="{4D8DE90A-4145-46B8-B2A8-609534813C3A}"/>
          </ac:graphicFrameMkLst>
        </pc:graphicFrameChg>
        <pc:graphicFrameChg chg="add mod">
          <ac:chgData name="Hoekstra, H.A. (Lex)" userId="cebbf761-94b9-4e4e-a4d0-d9ac488d97c5" providerId="ADAL" clId="{63091C2E-F1F6-4051-9280-902B553D8FB6}" dt="2021-05-27T09:35:53.620" v="1704" actId="1036"/>
          <ac:graphicFrameMkLst>
            <pc:docMk/>
            <pc:sldMk cId="941768667" sldId="511"/>
            <ac:graphicFrameMk id="21" creationId="{07CD05FB-4578-488B-98C2-9C67F99D93CC}"/>
          </ac:graphicFrameMkLst>
        </pc:graphicFrameChg>
        <pc:graphicFrameChg chg="add del mod">
          <ac:chgData name="Hoekstra, H.A. (Lex)" userId="cebbf761-94b9-4e4e-a4d0-d9ac488d97c5" providerId="ADAL" clId="{63091C2E-F1F6-4051-9280-902B553D8FB6}" dt="2021-05-20T13:48:56.048" v="871" actId="21"/>
          <ac:graphicFrameMkLst>
            <pc:docMk/>
            <pc:sldMk cId="941768667" sldId="511"/>
            <ac:graphicFrameMk id="21" creationId="{5999E57C-FF9F-4AA7-8EC5-E0F632EF2636}"/>
          </ac:graphicFrameMkLst>
        </pc:graphicFrameChg>
        <pc:graphicFrameChg chg="add mod">
          <ac:chgData name="Hoekstra, H.A. (Lex)" userId="cebbf761-94b9-4e4e-a4d0-d9ac488d97c5" providerId="ADAL" clId="{63091C2E-F1F6-4051-9280-902B553D8FB6}" dt="2021-05-27T09:30:44.759" v="1638" actId="1036"/>
          <ac:graphicFrameMkLst>
            <pc:docMk/>
            <pc:sldMk cId="941768667" sldId="511"/>
            <ac:graphicFrameMk id="22" creationId="{A002A9A6-147A-4EDC-AB34-472B1CBA7B54}"/>
          </ac:graphicFrameMkLst>
        </pc:graphicFrameChg>
        <pc:graphicFrameChg chg="add del mod">
          <ac:chgData name="Hoekstra, H.A. (Lex)" userId="cebbf761-94b9-4e4e-a4d0-d9ac488d97c5" providerId="ADAL" clId="{63091C2E-F1F6-4051-9280-902B553D8FB6}" dt="2021-05-27T09:29:38.554" v="1618" actId="478"/>
          <ac:graphicFrameMkLst>
            <pc:docMk/>
            <pc:sldMk cId="941768667" sldId="511"/>
            <ac:graphicFrameMk id="23" creationId="{F9F604FC-156C-4594-86E2-F9DFC9924C5F}"/>
          </ac:graphicFrameMkLst>
        </pc:graphicFrameChg>
        <pc:picChg chg="mod">
          <ac:chgData name="Hoekstra, H.A. (Lex)" userId="cebbf761-94b9-4e4e-a4d0-d9ac488d97c5" providerId="ADAL" clId="{63091C2E-F1F6-4051-9280-902B553D8FB6}" dt="2021-05-20T13:32:18.335" v="819" actId="1076"/>
          <ac:picMkLst>
            <pc:docMk/>
            <pc:sldMk cId="941768667" sldId="511"/>
            <ac:picMk id="2" creationId="{3AB26A92-5382-40B4-86E8-F8CC288343AF}"/>
          </ac:picMkLst>
        </pc:picChg>
        <pc:picChg chg="del mod">
          <ac:chgData name="Hoekstra, H.A. (Lex)" userId="cebbf761-94b9-4e4e-a4d0-d9ac488d97c5" providerId="ADAL" clId="{63091C2E-F1F6-4051-9280-902B553D8FB6}" dt="2021-05-20T13:39:52.212" v="841" actId="478"/>
          <ac:picMkLst>
            <pc:docMk/>
            <pc:sldMk cId="941768667" sldId="511"/>
            <ac:picMk id="6" creationId="{E562B869-D08E-40DA-A9DB-01F90CB69EC7}"/>
          </ac:picMkLst>
        </pc:picChg>
        <pc:picChg chg="mod">
          <ac:chgData name="Hoekstra, H.A. (Lex)" userId="cebbf761-94b9-4e4e-a4d0-d9ac488d97c5" providerId="ADAL" clId="{63091C2E-F1F6-4051-9280-902B553D8FB6}" dt="2021-05-20T14:15:11.540" v="914" actId="1076"/>
          <ac:picMkLst>
            <pc:docMk/>
            <pc:sldMk cId="941768667" sldId="511"/>
            <ac:picMk id="11" creationId="{368DEE2C-F174-4506-939E-CAB31952AF3F}"/>
          </ac:picMkLst>
        </pc:picChg>
      </pc:sldChg>
      <pc:sldMasterChg chg="modSldLayout">
        <pc:chgData name="Hoekstra, H.A. (Lex)" userId="cebbf761-94b9-4e4e-a4d0-d9ac488d97c5" providerId="ADAL" clId="{63091C2E-F1F6-4051-9280-902B553D8FB6}" dt="2021-05-26T11:23:37.156" v="1488" actId="20577"/>
        <pc:sldMasterMkLst>
          <pc:docMk/>
          <pc:sldMasterMk cId="4239967618" sldId="2147483662"/>
        </pc:sldMasterMkLst>
        <pc:sldLayoutChg chg="modSp mod">
          <pc:chgData name="Hoekstra, H.A. (Lex)" userId="cebbf761-94b9-4e4e-a4d0-d9ac488d97c5" providerId="ADAL" clId="{63091C2E-F1F6-4051-9280-902B553D8FB6}" dt="2021-05-26T11:23:24.702" v="1471" actId="20577"/>
          <pc:sldLayoutMkLst>
            <pc:docMk/>
            <pc:sldMasterMk cId="4239967618" sldId="2147483662"/>
            <pc:sldLayoutMk cId="1192537039" sldId="2147484013"/>
          </pc:sldLayoutMkLst>
          <pc:spChg chg="mod">
            <ac:chgData name="Hoekstra, H.A. (Lex)" userId="cebbf761-94b9-4e4e-a4d0-d9ac488d97c5" providerId="ADAL" clId="{63091C2E-F1F6-4051-9280-902B553D8FB6}" dt="2021-05-26T11:23:24.702" v="1471" actId="20577"/>
            <ac:spMkLst>
              <pc:docMk/>
              <pc:sldMasterMk cId="4239967618" sldId="2147483662"/>
              <pc:sldLayoutMk cId="1192537039" sldId="2147484013"/>
              <ac:spMk id="10" creationId="{BB060487-5D48-4493-85E5-4D835FF9CAC9}"/>
            </ac:spMkLst>
          </pc:spChg>
        </pc:sldLayoutChg>
        <pc:sldLayoutChg chg="modSp mod">
          <pc:chgData name="Hoekstra, H.A. (Lex)" userId="cebbf761-94b9-4e4e-a4d0-d9ac488d97c5" providerId="ADAL" clId="{63091C2E-F1F6-4051-9280-902B553D8FB6}" dt="2021-05-26T11:23:37.156" v="1488" actId="20577"/>
          <pc:sldLayoutMkLst>
            <pc:docMk/>
            <pc:sldMasterMk cId="4239967618" sldId="2147483662"/>
            <pc:sldLayoutMk cId="2892192298" sldId="2147484014"/>
          </pc:sldLayoutMkLst>
          <pc:spChg chg="mod">
            <ac:chgData name="Hoekstra, H.A. (Lex)" userId="cebbf761-94b9-4e4e-a4d0-d9ac488d97c5" providerId="ADAL" clId="{63091C2E-F1F6-4051-9280-902B553D8FB6}" dt="2021-05-26T11:23:37.156" v="1488" actId="20577"/>
            <ac:spMkLst>
              <pc:docMk/>
              <pc:sldMasterMk cId="4239967618" sldId="2147483662"/>
              <pc:sldLayoutMk cId="2892192298" sldId="2147484014"/>
              <ac:spMk id="9" creationId="{815F8C57-1E98-474F-820B-D6AF37760B55}"/>
            </ac:spMkLst>
          </pc:spChg>
        </pc:sldLayoutChg>
      </pc:sldMasterChg>
    </pc:docChg>
  </pc:docChgLst>
  <pc:docChgLst>
    <pc:chgData name="Jongkind, K. (Katinka)" userId="S::katinka.jongkind@ing.com::e67c3484-cd82-444c-9120-c89864df0eba" providerId="AD" clId="Web-{D7AC3C0F-D7DD-4AAA-8382-BFD2451C5C1C}"/>
    <pc:docChg chg="modSld">
      <pc:chgData name="Jongkind, K. (Katinka)" userId="S::katinka.jongkind@ing.com::e67c3484-cd82-444c-9120-c89864df0eba" providerId="AD" clId="Web-{D7AC3C0F-D7DD-4AAA-8382-BFD2451C5C1C}" dt="2021-05-26T14:10:01.497" v="53" actId="20577"/>
      <pc:docMkLst>
        <pc:docMk/>
      </pc:docMkLst>
      <pc:sldChg chg="modSp">
        <pc:chgData name="Jongkind, K. (Katinka)" userId="S::katinka.jongkind@ing.com::e67c3484-cd82-444c-9120-c89864df0eba" providerId="AD" clId="Web-{D7AC3C0F-D7DD-4AAA-8382-BFD2451C5C1C}" dt="2021-05-26T14:06:49.274" v="45" actId="20577"/>
        <pc:sldMkLst>
          <pc:docMk/>
          <pc:sldMk cId="3661700532" sldId="505"/>
        </pc:sldMkLst>
        <pc:spChg chg="mod">
          <ac:chgData name="Jongkind, K. (Katinka)" userId="S::katinka.jongkind@ing.com::e67c3484-cd82-444c-9120-c89864df0eba" providerId="AD" clId="Web-{D7AC3C0F-D7DD-4AAA-8382-BFD2451C5C1C}" dt="2021-05-26T14:06:49.274" v="45" actId="20577"/>
          <ac:spMkLst>
            <pc:docMk/>
            <pc:sldMk cId="3661700532" sldId="505"/>
            <ac:spMk id="7" creationId="{88A0633D-0F1B-484D-8833-6F7F6F8B6D8B}"/>
          </ac:spMkLst>
        </pc:spChg>
        <pc:picChg chg="mod">
          <ac:chgData name="Jongkind, K. (Katinka)" userId="S::katinka.jongkind@ing.com::e67c3484-cd82-444c-9120-c89864df0eba" providerId="AD" clId="Web-{D7AC3C0F-D7DD-4AAA-8382-BFD2451C5C1C}" dt="2021-05-26T13:59:49.203" v="5" actId="1076"/>
          <ac:picMkLst>
            <pc:docMk/>
            <pc:sldMk cId="3661700532" sldId="505"/>
            <ac:picMk id="6" creationId="{D8693D97-1D42-45E7-B6A0-BA4DF379F221}"/>
          </ac:picMkLst>
        </pc:picChg>
      </pc:sldChg>
      <pc:sldChg chg="modSp">
        <pc:chgData name="Jongkind, K. (Katinka)" userId="S::katinka.jongkind@ing.com::e67c3484-cd82-444c-9120-c89864df0eba" providerId="AD" clId="Web-{D7AC3C0F-D7DD-4AAA-8382-BFD2451C5C1C}" dt="2021-05-26T14:10:01.497" v="53" actId="20577"/>
        <pc:sldMkLst>
          <pc:docMk/>
          <pc:sldMk cId="941768667" sldId="511"/>
        </pc:sldMkLst>
        <pc:spChg chg="mod">
          <ac:chgData name="Jongkind, K. (Katinka)" userId="S::katinka.jongkind@ing.com::e67c3484-cd82-444c-9120-c89864df0eba" providerId="AD" clId="Web-{D7AC3C0F-D7DD-4AAA-8382-BFD2451C5C1C}" dt="2021-05-26T14:10:01.497" v="53" actId="20577"/>
          <ac:spMkLst>
            <pc:docMk/>
            <pc:sldMk cId="941768667" sldId="511"/>
            <ac:spMk id="10" creationId="{47960E0C-4813-40F4-BA9B-90DD5BA95D5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https://ing.sharepoint.com/sites/TopteamEB/Gedeelde%20documenten/Consumenten/EK-nomie2024/Uitslagen_EKnomie2024/juiste_levering/150524Overview%20gemiddelde%20geldbedragen_GOED.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oleObject" Target="https://ing.sharepoint.com/sites/TopteamEB/Gedeelde%20documenten/Consumenten/EK-nomie2024/Rapport-EK2024/sectoranalyses_2024/Supermarkt-elektronica-restaurant-cafe-CBS-analyse_NIEUW.xlsx"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oleObject" Target="https://ing.sharepoint.com/sites/TopteamEB/Gedeelde%20documenten/Consumenten/EK-nomie2024/Rapport-EK2024/sectoranalyses_2024/Supermarkt-elektronica-restaurant-cafe-CBS-analyse_NIEUW.xlsx" TargetMode="External"/><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oleObject" Target="https://ing.sharepoint.com/sites/TopteamEB/Gedeelde%20documenten/Consumenten/EK-nomie2024/Uitslagen_EKnomie2024/juiste_levering/150524Overview%20gemiddelde%20geldbedragen_GOED.xlsx" TargetMode="External"/><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https://ing.sharepoint.com/sites/TopteamEB/Gedeelde%20documenten/Consumenten/EK-nomie2024/Uitslagen_EKnomie2024/juiste_levering/150524Overview%20gemiddelde%20geldbedragen_GOED.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https://ing.sharepoint.com/sites/TopteamEB/Gedeelde%20documenten/Consumenten/EK-nomie2024/Uitslagen_EKnomie2024/juiste_levering/150524Overview%20gemiddelde%20geldbedragen_GOED.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https://ing.sharepoint.com/sites/TopteamEB/Gedeelde%20documenten/Consumenten/EK-nomie2024/Uitslagen_EKnomie2024/juiste_levering/150524Overview%20gemiddelde%20geldbedragen_GOED.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https://ing.sharepoint.com/sites/TopteamEB/Gedeelde%20documenten/Consumenten/EK-nomie2024/Rapport-EK2024/Sommetjes%20WKnomie14_met%20kansengrafiek_bewerkt_update24.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https://ing.sharepoint.com/sites/TopteamEB/Gedeelde%20documenten/Consumenten/EK-nomie2024/Uitslagen_EKnomie2024/juiste_levering/150524Overview%20gemiddelde%20geldbedragen_GOED.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https://ing.sharepoint.com/sites/TopteamEB/Gedeelde%20documenten/Consumenten/EK-nomie2024/Uitslagen_EKnomie2024/juiste_levering/150524Overview%20gemiddelde%20geldbedragen_GOED.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oleObject" Target="https://ing.sharepoint.com/sites/TopteamEB/Gedeelde%20documenten/Consumenten/EK-nomie2024/Rapport-EK2024/sectoranalyses_2024/Supermarkt-elektronica-restaurant-cafe-CBS-analyse_NIEUW.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oleObject" Target="https://ing.sharepoint.com/sites/TopteamEB/Gedeelde%20documenten/Consumenten/EK-nomie2024/Rapport-EK2024/sectoranalyses_2024/Supermarkt-elektronica-restaurant-cafe-CBS-analyse_NIEUW.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98512685914251E-3"/>
          <c:y val="0.21174444444444446"/>
          <c:w val="0.72769528339002731"/>
          <c:h val="0.52884417437655595"/>
        </c:manualLayout>
      </c:layout>
      <c:barChart>
        <c:barDir val="col"/>
        <c:grouping val="clustered"/>
        <c:varyColors val="0"/>
        <c:ser>
          <c:idx val="0"/>
          <c:order val="0"/>
          <c:invertIfNegative val="0"/>
          <c:dLbls>
            <c:numFmt formatCode="[$€-413]\ #,##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'V110 - waarde'!$Q$62:$Q$63</c:f>
              <c:strCache>
                <c:ptCount val="2"/>
                <c:pt idx="0">
                  <c:v>EK 2021</c:v>
                </c:pt>
                <c:pt idx="1">
                  <c:v>EK 2024</c:v>
                </c:pt>
              </c:strCache>
            </c:strRef>
          </c:cat>
          <c:val>
            <c:numRef>
              <c:f>'V110 - waarde'!$R$62:$R$63</c:f>
              <c:numCache>
                <c:formatCode>0.0</c:formatCode>
                <c:ptCount val="2"/>
                <c:pt idx="0" formatCode="General">
                  <c:v>51</c:v>
                </c:pt>
                <c:pt idx="1">
                  <c:v>45.7</c:v>
                </c:pt>
              </c:numCache>
            </c:numRef>
          </c:val>
          <c:extLst>
            <c:ext xmlns:c16="http://schemas.microsoft.com/office/drawing/2014/chart" uri="{C3380CC4-5D6E-409C-BE32-E72D297353CC}">
              <c16:uniqueId val="{00000000-93D0-4011-BC8E-C7B2D3D604B7}"/>
            </c:ext>
          </c:extLst>
        </c:ser>
        <c:dLbls>
          <c:showLegendKey val="0"/>
          <c:showVal val="0"/>
          <c:showCatName val="0"/>
          <c:showSerName val="0"/>
          <c:showPercent val="0"/>
          <c:showBubbleSize val="0"/>
        </c:dLbls>
        <c:gapWidth val="100"/>
        <c:axId val="6312472"/>
        <c:axId val="6310904"/>
      </c:barChart>
      <c:catAx>
        <c:axId val="6312472"/>
        <c:scaling>
          <c:orientation val="minMax"/>
        </c:scaling>
        <c:delete val="0"/>
        <c:axPos val="b"/>
        <c:numFmt formatCode="General" sourceLinked="1"/>
        <c:majorTickMark val="none"/>
        <c:minorTickMark val="none"/>
        <c:tickLblPos val="nextTo"/>
        <c:spPr>
          <a:noFill/>
          <a:ln w="15875" cap="flat" cmpd="sng" algn="ctr">
            <a:solidFill>
              <a:srgbClr val="A8A8A8"/>
            </a:solidFill>
            <a:round/>
          </a:ln>
          <a:effectLst/>
        </c:spPr>
        <c:txPr>
          <a:bodyPr rot="-60000000" vert="horz"/>
          <a:lstStyle/>
          <a:p>
            <a:pPr>
              <a:defRPr/>
            </a:pPr>
            <a:endParaRPr lang="en-US"/>
          </a:p>
        </c:txPr>
        <c:crossAx val="6310904"/>
        <c:crosses val="autoZero"/>
        <c:auto val="1"/>
        <c:lblAlgn val="ctr"/>
        <c:lblOffset val="100"/>
        <c:noMultiLvlLbl val="0"/>
      </c:catAx>
      <c:valAx>
        <c:axId val="6310904"/>
        <c:scaling>
          <c:orientation val="minMax"/>
          <c:max val="70"/>
          <c:min val="0"/>
        </c:scaling>
        <c:delete val="0"/>
        <c:axPos val="l"/>
        <c:numFmt formatCode="#,##0" sourceLinked="0"/>
        <c:majorTickMark val="none"/>
        <c:minorTickMark val="none"/>
        <c:tickLblPos val="none"/>
        <c:spPr>
          <a:ln>
            <a:noFill/>
          </a:ln>
        </c:spPr>
        <c:crossAx val="6312472"/>
        <c:crosses val="autoZero"/>
        <c:crossBetween val="between"/>
      </c:valAx>
      <c:spPr>
        <a:noFill/>
        <a:ln>
          <a:noFill/>
        </a:ln>
        <a:effectLst/>
      </c:spPr>
    </c:plotArea>
    <c:plotVisOnly val="1"/>
    <c:dispBlanksAs val="gap"/>
    <c:showDLblsOverMax val="0"/>
  </c:chart>
  <c:spPr>
    <a:solidFill>
      <a:sysClr val="window" lastClr="FFFFFF"/>
    </a:solidFill>
    <a:ln>
      <a:noFill/>
    </a:ln>
    <a:effectLst>
      <a:outerShdw algn="ctr" rotWithShape="0">
        <a:sysClr val="window" lastClr="FFFFFF"/>
      </a:outerShdw>
    </a:effectLst>
  </c:spPr>
  <c:txPr>
    <a:bodyPr/>
    <a:lstStyle/>
    <a:p>
      <a:pPr>
        <a:defRPr sz="800"/>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038982528538499E-2"/>
          <c:y val="0.2243828125"/>
          <c:w val="0.64048431721957233"/>
          <c:h val="0.51790104166666662"/>
        </c:manualLayout>
      </c:layout>
      <c:lineChart>
        <c:grouping val="standard"/>
        <c:varyColors val="0"/>
        <c:ser>
          <c:idx val="1"/>
          <c:order val="0"/>
          <c:spPr>
            <a:ln w="9525"/>
          </c:spPr>
          <c:marker>
            <c:symbol val="none"/>
          </c:marker>
          <c:dLbls>
            <c:delete val="1"/>
          </c:dLbls>
          <c:cat>
            <c:strRef>
              <c:f>rest_pinomzet_uur!$B$855:$B$1454</c:f>
              <c:strCache>
                <c:ptCount val="600"/>
                <c:pt idx="0">
                  <c:v>14:00</c:v>
                </c:pt>
                <c:pt idx="1">
                  <c:v>14:01</c:v>
                </c:pt>
                <c:pt idx="2">
                  <c:v>14:02</c:v>
                </c:pt>
                <c:pt idx="3">
                  <c:v>14:03</c:v>
                </c:pt>
                <c:pt idx="4">
                  <c:v>14:04</c:v>
                </c:pt>
                <c:pt idx="5">
                  <c:v>14:05</c:v>
                </c:pt>
                <c:pt idx="6">
                  <c:v>14:06</c:v>
                </c:pt>
                <c:pt idx="7">
                  <c:v>14:07</c:v>
                </c:pt>
                <c:pt idx="8">
                  <c:v>14:08</c:v>
                </c:pt>
                <c:pt idx="9">
                  <c:v>14:09</c:v>
                </c:pt>
                <c:pt idx="10">
                  <c:v>14:10</c:v>
                </c:pt>
                <c:pt idx="11">
                  <c:v>14:11</c:v>
                </c:pt>
                <c:pt idx="12">
                  <c:v>14:12</c:v>
                </c:pt>
                <c:pt idx="13">
                  <c:v>14:13</c:v>
                </c:pt>
                <c:pt idx="14">
                  <c:v>14:14</c:v>
                </c:pt>
                <c:pt idx="15">
                  <c:v>14:15</c:v>
                </c:pt>
                <c:pt idx="16">
                  <c:v>14:16</c:v>
                </c:pt>
                <c:pt idx="17">
                  <c:v>14:17</c:v>
                </c:pt>
                <c:pt idx="18">
                  <c:v>14:18</c:v>
                </c:pt>
                <c:pt idx="19">
                  <c:v>14:19</c:v>
                </c:pt>
                <c:pt idx="20">
                  <c:v>14:20</c:v>
                </c:pt>
                <c:pt idx="21">
                  <c:v>14:21</c:v>
                </c:pt>
                <c:pt idx="22">
                  <c:v>14:22</c:v>
                </c:pt>
                <c:pt idx="23">
                  <c:v>14:23</c:v>
                </c:pt>
                <c:pt idx="24">
                  <c:v>14:24</c:v>
                </c:pt>
                <c:pt idx="25">
                  <c:v>14:25</c:v>
                </c:pt>
                <c:pt idx="26">
                  <c:v>14:26</c:v>
                </c:pt>
                <c:pt idx="27">
                  <c:v>14:27</c:v>
                </c:pt>
                <c:pt idx="28">
                  <c:v>14:28</c:v>
                </c:pt>
                <c:pt idx="29">
                  <c:v>14:29</c:v>
                </c:pt>
                <c:pt idx="30">
                  <c:v>14:30</c:v>
                </c:pt>
                <c:pt idx="31">
                  <c:v>14:31</c:v>
                </c:pt>
                <c:pt idx="32">
                  <c:v>14:32</c:v>
                </c:pt>
                <c:pt idx="33">
                  <c:v>14:33</c:v>
                </c:pt>
                <c:pt idx="34">
                  <c:v>14:34</c:v>
                </c:pt>
                <c:pt idx="35">
                  <c:v>14:35</c:v>
                </c:pt>
                <c:pt idx="36">
                  <c:v>14:36</c:v>
                </c:pt>
                <c:pt idx="37">
                  <c:v>14:37</c:v>
                </c:pt>
                <c:pt idx="38">
                  <c:v>14:38</c:v>
                </c:pt>
                <c:pt idx="39">
                  <c:v>14:39</c:v>
                </c:pt>
                <c:pt idx="40">
                  <c:v>14:40</c:v>
                </c:pt>
                <c:pt idx="41">
                  <c:v>14:41</c:v>
                </c:pt>
                <c:pt idx="42">
                  <c:v>14:42</c:v>
                </c:pt>
                <c:pt idx="43">
                  <c:v>14:43</c:v>
                </c:pt>
                <c:pt idx="44">
                  <c:v>14:44</c:v>
                </c:pt>
                <c:pt idx="45">
                  <c:v>14:45</c:v>
                </c:pt>
                <c:pt idx="46">
                  <c:v>14:46</c:v>
                </c:pt>
                <c:pt idx="47">
                  <c:v>14:47</c:v>
                </c:pt>
                <c:pt idx="48">
                  <c:v>14:48</c:v>
                </c:pt>
                <c:pt idx="49">
                  <c:v>14:49</c:v>
                </c:pt>
                <c:pt idx="50">
                  <c:v>14:50</c:v>
                </c:pt>
                <c:pt idx="51">
                  <c:v>14:51</c:v>
                </c:pt>
                <c:pt idx="52">
                  <c:v>14:52</c:v>
                </c:pt>
                <c:pt idx="53">
                  <c:v>14:53</c:v>
                </c:pt>
                <c:pt idx="54">
                  <c:v>14:54</c:v>
                </c:pt>
                <c:pt idx="55">
                  <c:v>14:55</c:v>
                </c:pt>
                <c:pt idx="56">
                  <c:v>14:56</c:v>
                </c:pt>
                <c:pt idx="57">
                  <c:v>14:57</c:v>
                </c:pt>
                <c:pt idx="58">
                  <c:v>14:58</c:v>
                </c:pt>
                <c:pt idx="59">
                  <c:v>14:59</c:v>
                </c:pt>
                <c:pt idx="60">
                  <c:v>15:00</c:v>
                </c:pt>
                <c:pt idx="61">
                  <c:v>15:01</c:v>
                </c:pt>
                <c:pt idx="62">
                  <c:v>15:02</c:v>
                </c:pt>
                <c:pt idx="63">
                  <c:v>15:03</c:v>
                </c:pt>
                <c:pt idx="64">
                  <c:v>15:04</c:v>
                </c:pt>
                <c:pt idx="65">
                  <c:v>15:05</c:v>
                </c:pt>
                <c:pt idx="66">
                  <c:v>15:06</c:v>
                </c:pt>
                <c:pt idx="67">
                  <c:v>15:07</c:v>
                </c:pt>
                <c:pt idx="68">
                  <c:v>15:08</c:v>
                </c:pt>
                <c:pt idx="69">
                  <c:v>15:09</c:v>
                </c:pt>
                <c:pt idx="70">
                  <c:v>15:10</c:v>
                </c:pt>
                <c:pt idx="71">
                  <c:v>15:11</c:v>
                </c:pt>
                <c:pt idx="72">
                  <c:v>15:12</c:v>
                </c:pt>
                <c:pt idx="73">
                  <c:v>15:13</c:v>
                </c:pt>
                <c:pt idx="74">
                  <c:v>15:14</c:v>
                </c:pt>
                <c:pt idx="75">
                  <c:v>15:15</c:v>
                </c:pt>
                <c:pt idx="76">
                  <c:v>15:16</c:v>
                </c:pt>
                <c:pt idx="77">
                  <c:v>15:17</c:v>
                </c:pt>
                <c:pt idx="78">
                  <c:v>15:18</c:v>
                </c:pt>
                <c:pt idx="79">
                  <c:v>15:19</c:v>
                </c:pt>
                <c:pt idx="80">
                  <c:v>15:20</c:v>
                </c:pt>
                <c:pt idx="81">
                  <c:v>15:21</c:v>
                </c:pt>
                <c:pt idx="82">
                  <c:v>15:22</c:v>
                </c:pt>
                <c:pt idx="83">
                  <c:v>15:23</c:v>
                </c:pt>
                <c:pt idx="84">
                  <c:v>15:24</c:v>
                </c:pt>
                <c:pt idx="85">
                  <c:v>15:25</c:v>
                </c:pt>
                <c:pt idx="86">
                  <c:v>15:26</c:v>
                </c:pt>
                <c:pt idx="87">
                  <c:v>15:27</c:v>
                </c:pt>
                <c:pt idx="88">
                  <c:v>15:28</c:v>
                </c:pt>
                <c:pt idx="89">
                  <c:v>15:29</c:v>
                </c:pt>
                <c:pt idx="90">
                  <c:v>15:30</c:v>
                </c:pt>
                <c:pt idx="91">
                  <c:v>15:31</c:v>
                </c:pt>
                <c:pt idx="92">
                  <c:v>15:32</c:v>
                </c:pt>
                <c:pt idx="93">
                  <c:v>15:33</c:v>
                </c:pt>
                <c:pt idx="94">
                  <c:v>15:34</c:v>
                </c:pt>
                <c:pt idx="95">
                  <c:v>15:35</c:v>
                </c:pt>
                <c:pt idx="96">
                  <c:v>15:36</c:v>
                </c:pt>
                <c:pt idx="97">
                  <c:v>15:37</c:v>
                </c:pt>
                <c:pt idx="98">
                  <c:v>15:38</c:v>
                </c:pt>
                <c:pt idx="99">
                  <c:v>15:39</c:v>
                </c:pt>
                <c:pt idx="100">
                  <c:v>15:40</c:v>
                </c:pt>
                <c:pt idx="101">
                  <c:v>15:41</c:v>
                </c:pt>
                <c:pt idx="102">
                  <c:v>15:42</c:v>
                </c:pt>
                <c:pt idx="103">
                  <c:v>15:43</c:v>
                </c:pt>
                <c:pt idx="104">
                  <c:v>15:44</c:v>
                </c:pt>
                <c:pt idx="105">
                  <c:v>15:45</c:v>
                </c:pt>
                <c:pt idx="106">
                  <c:v>15:46</c:v>
                </c:pt>
                <c:pt idx="107">
                  <c:v>15:47</c:v>
                </c:pt>
                <c:pt idx="108">
                  <c:v>15:48</c:v>
                </c:pt>
                <c:pt idx="109">
                  <c:v>15:49</c:v>
                </c:pt>
                <c:pt idx="110">
                  <c:v>15:50</c:v>
                </c:pt>
                <c:pt idx="111">
                  <c:v>15:51</c:v>
                </c:pt>
                <c:pt idx="112">
                  <c:v>15:52</c:v>
                </c:pt>
                <c:pt idx="113">
                  <c:v>15:53</c:v>
                </c:pt>
                <c:pt idx="114">
                  <c:v>15:54</c:v>
                </c:pt>
                <c:pt idx="115">
                  <c:v>15:55</c:v>
                </c:pt>
                <c:pt idx="116">
                  <c:v>15:56</c:v>
                </c:pt>
                <c:pt idx="117">
                  <c:v>15:57</c:v>
                </c:pt>
                <c:pt idx="118">
                  <c:v>15:58</c:v>
                </c:pt>
                <c:pt idx="119">
                  <c:v>15:59</c:v>
                </c:pt>
                <c:pt idx="120">
                  <c:v>16:00</c:v>
                </c:pt>
                <c:pt idx="121">
                  <c:v>16:01</c:v>
                </c:pt>
                <c:pt idx="122">
                  <c:v>16:02</c:v>
                </c:pt>
                <c:pt idx="123">
                  <c:v>16:03</c:v>
                </c:pt>
                <c:pt idx="124">
                  <c:v>16:04</c:v>
                </c:pt>
                <c:pt idx="125">
                  <c:v>16:05</c:v>
                </c:pt>
                <c:pt idx="126">
                  <c:v>16:06</c:v>
                </c:pt>
                <c:pt idx="127">
                  <c:v>16:07</c:v>
                </c:pt>
                <c:pt idx="128">
                  <c:v>16:08</c:v>
                </c:pt>
                <c:pt idx="129">
                  <c:v>16:09</c:v>
                </c:pt>
                <c:pt idx="130">
                  <c:v>16:10</c:v>
                </c:pt>
                <c:pt idx="131">
                  <c:v>16:11</c:v>
                </c:pt>
                <c:pt idx="132">
                  <c:v>16:12</c:v>
                </c:pt>
                <c:pt idx="133">
                  <c:v>16:13</c:v>
                </c:pt>
                <c:pt idx="134">
                  <c:v>16:14</c:v>
                </c:pt>
                <c:pt idx="135">
                  <c:v>16:15</c:v>
                </c:pt>
                <c:pt idx="136">
                  <c:v>16:16</c:v>
                </c:pt>
                <c:pt idx="137">
                  <c:v>16:17</c:v>
                </c:pt>
                <c:pt idx="138">
                  <c:v>16:18</c:v>
                </c:pt>
                <c:pt idx="139">
                  <c:v>16:19</c:v>
                </c:pt>
                <c:pt idx="140">
                  <c:v>16:20</c:v>
                </c:pt>
                <c:pt idx="141">
                  <c:v>16:21</c:v>
                </c:pt>
                <c:pt idx="142">
                  <c:v>16:22</c:v>
                </c:pt>
                <c:pt idx="143">
                  <c:v>16:23</c:v>
                </c:pt>
                <c:pt idx="144">
                  <c:v>16:24</c:v>
                </c:pt>
                <c:pt idx="145">
                  <c:v>16:25</c:v>
                </c:pt>
                <c:pt idx="146">
                  <c:v>16:26</c:v>
                </c:pt>
                <c:pt idx="147">
                  <c:v>16:27</c:v>
                </c:pt>
                <c:pt idx="148">
                  <c:v>16:28</c:v>
                </c:pt>
                <c:pt idx="149">
                  <c:v>16:29</c:v>
                </c:pt>
                <c:pt idx="150">
                  <c:v>16:30</c:v>
                </c:pt>
                <c:pt idx="151">
                  <c:v>16:31</c:v>
                </c:pt>
                <c:pt idx="152">
                  <c:v>16:32</c:v>
                </c:pt>
                <c:pt idx="153">
                  <c:v>16:33</c:v>
                </c:pt>
                <c:pt idx="154">
                  <c:v>16:34</c:v>
                </c:pt>
                <c:pt idx="155">
                  <c:v>16:35</c:v>
                </c:pt>
                <c:pt idx="156">
                  <c:v>16:36</c:v>
                </c:pt>
                <c:pt idx="157">
                  <c:v>16:37</c:v>
                </c:pt>
                <c:pt idx="158">
                  <c:v>16:38</c:v>
                </c:pt>
                <c:pt idx="159">
                  <c:v>16:39</c:v>
                </c:pt>
                <c:pt idx="160">
                  <c:v>16:40</c:v>
                </c:pt>
                <c:pt idx="161">
                  <c:v>16:41</c:v>
                </c:pt>
                <c:pt idx="162">
                  <c:v>16:42</c:v>
                </c:pt>
                <c:pt idx="163">
                  <c:v>16:43</c:v>
                </c:pt>
                <c:pt idx="164">
                  <c:v>16:44</c:v>
                </c:pt>
                <c:pt idx="165">
                  <c:v>16:45</c:v>
                </c:pt>
                <c:pt idx="166">
                  <c:v>16:46</c:v>
                </c:pt>
                <c:pt idx="167">
                  <c:v>16:47</c:v>
                </c:pt>
                <c:pt idx="168">
                  <c:v>16:48</c:v>
                </c:pt>
                <c:pt idx="169">
                  <c:v>16:49</c:v>
                </c:pt>
                <c:pt idx="170">
                  <c:v>16:50</c:v>
                </c:pt>
                <c:pt idx="171">
                  <c:v>16:51</c:v>
                </c:pt>
                <c:pt idx="172">
                  <c:v>16:52</c:v>
                </c:pt>
                <c:pt idx="173">
                  <c:v>16:53</c:v>
                </c:pt>
                <c:pt idx="174">
                  <c:v>16:54</c:v>
                </c:pt>
                <c:pt idx="175">
                  <c:v>16:55</c:v>
                </c:pt>
                <c:pt idx="176">
                  <c:v>16:56</c:v>
                </c:pt>
                <c:pt idx="177">
                  <c:v>16:57</c:v>
                </c:pt>
                <c:pt idx="178">
                  <c:v>16:58</c:v>
                </c:pt>
                <c:pt idx="179">
                  <c:v>16:59</c:v>
                </c:pt>
                <c:pt idx="180">
                  <c:v>17:00</c:v>
                </c:pt>
                <c:pt idx="181">
                  <c:v>17:01</c:v>
                </c:pt>
                <c:pt idx="182">
                  <c:v>17:02</c:v>
                </c:pt>
                <c:pt idx="183">
                  <c:v>17:03</c:v>
                </c:pt>
                <c:pt idx="184">
                  <c:v>17:04</c:v>
                </c:pt>
                <c:pt idx="185">
                  <c:v>17:05</c:v>
                </c:pt>
                <c:pt idx="186">
                  <c:v>17:06</c:v>
                </c:pt>
                <c:pt idx="187">
                  <c:v>17:07</c:v>
                </c:pt>
                <c:pt idx="188">
                  <c:v>17:08</c:v>
                </c:pt>
                <c:pt idx="189">
                  <c:v>17:09</c:v>
                </c:pt>
                <c:pt idx="190">
                  <c:v>17:10</c:v>
                </c:pt>
                <c:pt idx="191">
                  <c:v>17:11</c:v>
                </c:pt>
                <c:pt idx="192">
                  <c:v>17:12</c:v>
                </c:pt>
                <c:pt idx="193">
                  <c:v>17:13</c:v>
                </c:pt>
                <c:pt idx="194">
                  <c:v>17:14</c:v>
                </c:pt>
                <c:pt idx="195">
                  <c:v>17:15</c:v>
                </c:pt>
                <c:pt idx="196">
                  <c:v>17:16</c:v>
                </c:pt>
                <c:pt idx="197">
                  <c:v>17:17</c:v>
                </c:pt>
                <c:pt idx="198">
                  <c:v>17:18</c:v>
                </c:pt>
                <c:pt idx="199">
                  <c:v>17:19</c:v>
                </c:pt>
                <c:pt idx="200">
                  <c:v>17:20</c:v>
                </c:pt>
                <c:pt idx="201">
                  <c:v>17:21</c:v>
                </c:pt>
                <c:pt idx="202">
                  <c:v>17:22</c:v>
                </c:pt>
                <c:pt idx="203">
                  <c:v>17:23</c:v>
                </c:pt>
                <c:pt idx="204">
                  <c:v>17:24</c:v>
                </c:pt>
                <c:pt idx="205">
                  <c:v>17:25</c:v>
                </c:pt>
                <c:pt idx="206">
                  <c:v>17:26</c:v>
                </c:pt>
                <c:pt idx="207">
                  <c:v>17:27</c:v>
                </c:pt>
                <c:pt idx="208">
                  <c:v>17:28</c:v>
                </c:pt>
                <c:pt idx="209">
                  <c:v>17:29</c:v>
                </c:pt>
                <c:pt idx="210">
                  <c:v>17:30</c:v>
                </c:pt>
                <c:pt idx="211">
                  <c:v>17:31</c:v>
                </c:pt>
                <c:pt idx="212">
                  <c:v>17:32</c:v>
                </c:pt>
                <c:pt idx="213">
                  <c:v>17:33</c:v>
                </c:pt>
                <c:pt idx="214">
                  <c:v>17:34</c:v>
                </c:pt>
                <c:pt idx="215">
                  <c:v>17:35</c:v>
                </c:pt>
                <c:pt idx="216">
                  <c:v>17:36</c:v>
                </c:pt>
                <c:pt idx="217">
                  <c:v>17:37</c:v>
                </c:pt>
                <c:pt idx="218">
                  <c:v>17:38</c:v>
                </c:pt>
                <c:pt idx="219">
                  <c:v>17:39</c:v>
                </c:pt>
                <c:pt idx="220">
                  <c:v>17:40</c:v>
                </c:pt>
                <c:pt idx="221">
                  <c:v>17:41</c:v>
                </c:pt>
                <c:pt idx="222">
                  <c:v>17:42</c:v>
                </c:pt>
                <c:pt idx="223">
                  <c:v>17:43</c:v>
                </c:pt>
                <c:pt idx="224">
                  <c:v>17:44</c:v>
                </c:pt>
                <c:pt idx="225">
                  <c:v>17:45</c:v>
                </c:pt>
                <c:pt idx="226">
                  <c:v>17:46</c:v>
                </c:pt>
                <c:pt idx="227">
                  <c:v>17:47</c:v>
                </c:pt>
                <c:pt idx="228">
                  <c:v>17:48</c:v>
                </c:pt>
                <c:pt idx="229">
                  <c:v>17:49</c:v>
                </c:pt>
                <c:pt idx="230">
                  <c:v>17:50</c:v>
                </c:pt>
                <c:pt idx="231">
                  <c:v>17:51</c:v>
                </c:pt>
                <c:pt idx="232">
                  <c:v>17:52</c:v>
                </c:pt>
                <c:pt idx="233">
                  <c:v>17:53</c:v>
                </c:pt>
                <c:pt idx="234">
                  <c:v>17:54</c:v>
                </c:pt>
                <c:pt idx="235">
                  <c:v>17:55</c:v>
                </c:pt>
                <c:pt idx="236">
                  <c:v>17:56</c:v>
                </c:pt>
                <c:pt idx="237">
                  <c:v>17:57</c:v>
                </c:pt>
                <c:pt idx="238">
                  <c:v>17:58</c:v>
                </c:pt>
                <c:pt idx="239">
                  <c:v>17:59</c:v>
                </c:pt>
                <c:pt idx="240">
                  <c:v>18:00</c:v>
                </c:pt>
                <c:pt idx="241">
                  <c:v>18:01</c:v>
                </c:pt>
                <c:pt idx="242">
                  <c:v>18:02</c:v>
                </c:pt>
                <c:pt idx="243">
                  <c:v>18:03</c:v>
                </c:pt>
                <c:pt idx="244">
                  <c:v>18:04</c:v>
                </c:pt>
                <c:pt idx="245">
                  <c:v>18:05</c:v>
                </c:pt>
                <c:pt idx="246">
                  <c:v>18:06</c:v>
                </c:pt>
                <c:pt idx="247">
                  <c:v>18:07</c:v>
                </c:pt>
                <c:pt idx="248">
                  <c:v>18:08</c:v>
                </c:pt>
                <c:pt idx="249">
                  <c:v>18:09</c:v>
                </c:pt>
                <c:pt idx="250">
                  <c:v>18:10</c:v>
                </c:pt>
                <c:pt idx="251">
                  <c:v>18:11</c:v>
                </c:pt>
                <c:pt idx="252">
                  <c:v>18:12</c:v>
                </c:pt>
                <c:pt idx="253">
                  <c:v>18:13</c:v>
                </c:pt>
                <c:pt idx="254">
                  <c:v>18:14</c:v>
                </c:pt>
                <c:pt idx="255">
                  <c:v>18:15</c:v>
                </c:pt>
                <c:pt idx="256">
                  <c:v>18:16</c:v>
                </c:pt>
                <c:pt idx="257">
                  <c:v>18:17</c:v>
                </c:pt>
                <c:pt idx="258">
                  <c:v>18:18</c:v>
                </c:pt>
                <c:pt idx="259">
                  <c:v>18:19</c:v>
                </c:pt>
                <c:pt idx="260">
                  <c:v>18:20</c:v>
                </c:pt>
                <c:pt idx="261">
                  <c:v>18:21</c:v>
                </c:pt>
                <c:pt idx="262">
                  <c:v>18:22</c:v>
                </c:pt>
                <c:pt idx="263">
                  <c:v>18:23</c:v>
                </c:pt>
                <c:pt idx="264">
                  <c:v>18:24</c:v>
                </c:pt>
                <c:pt idx="265">
                  <c:v>18:25</c:v>
                </c:pt>
                <c:pt idx="266">
                  <c:v>18:26</c:v>
                </c:pt>
                <c:pt idx="267">
                  <c:v>18:27</c:v>
                </c:pt>
                <c:pt idx="268">
                  <c:v>18:28</c:v>
                </c:pt>
                <c:pt idx="269">
                  <c:v>18:29</c:v>
                </c:pt>
                <c:pt idx="270">
                  <c:v>18:30</c:v>
                </c:pt>
                <c:pt idx="271">
                  <c:v>18:31</c:v>
                </c:pt>
                <c:pt idx="272">
                  <c:v>18:32</c:v>
                </c:pt>
                <c:pt idx="273">
                  <c:v>18:33</c:v>
                </c:pt>
                <c:pt idx="274">
                  <c:v>18:34</c:v>
                </c:pt>
                <c:pt idx="275">
                  <c:v>18:35</c:v>
                </c:pt>
                <c:pt idx="276">
                  <c:v>18:36</c:v>
                </c:pt>
                <c:pt idx="277">
                  <c:v>18:37</c:v>
                </c:pt>
                <c:pt idx="278">
                  <c:v>18:38</c:v>
                </c:pt>
                <c:pt idx="279">
                  <c:v>18:39</c:v>
                </c:pt>
                <c:pt idx="280">
                  <c:v>18:40</c:v>
                </c:pt>
                <c:pt idx="281">
                  <c:v>18:41</c:v>
                </c:pt>
                <c:pt idx="282">
                  <c:v>18:42</c:v>
                </c:pt>
                <c:pt idx="283">
                  <c:v>18:43</c:v>
                </c:pt>
                <c:pt idx="284">
                  <c:v>18:44</c:v>
                </c:pt>
                <c:pt idx="285">
                  <c:v>18:45</c:v>
                </c:pt>
                <c:pt idx="286">
                  <c:v>18:46</c:v>
                </c:pt>
                <c:pt idx="287">
                  <c:v>18:47</c:v>
                </c:pt>
                <c:pt idx="288">
                  <c:v>18:48</c:v>
                </c:pt>
                <c:pt idx="289">
                  <c:v>18:49</c:v>
                </c:pt>
                <c:pt idx="290">
                  <c:v>18:50</c:v>
                </c:pt>
                <c:pt idx="291">
                  <c:v>18:51</c:v>
                </c:pt>
                <c:pt idx="292">
                  <c:v>18:52</c:v>
                </c:pt>
                <c:pt idx="293">
                  <c:v>18:53</c:v>
                </c:pt>
                <c:pt idx="294">
                  <c:v>18:54</c:v>
                </c:pt>
                <c:pt idx="295">
                  <c:v>18:55</c:v>
                </c:pt>
                <c:pt idx="296">
                  <c:v>18:56</c:v>
                </c:pt>
                <c:pt idx="297">
                  <c:v>18:57</c:v>
                </c:pt>
                <c:pt idx="298">
                  <c:v>18:58</c:v>
                </c:pt>
                <c:pt idx="299">
                  <c:v>18:59</c:v>
                </c:pt>
                <c:pt idx="300">
                  <c:v>19:00</c:v>
                </c:pt>
                <c:pt idx="301">
                  <c:v>19:01</c:v>
                </c:pt>
                <c:pt idx="302">
                  <c:v>19:02</c:v>
                </c:pt>
                <c:pt idx="303">
                  <c:v>19:03</c:v>
                </c:pt>
                <c:pt idx="304">
                  <c:v>19:04</c:v>
                </c:pt>
                <c:pt idx="305">
                  <c:v>19:05</c:v>
                </c:pt>
                <c:pt idx="306">
                  <c:v>19:06</c:v>
                </c:pt>
                <c:pt idx="307">
                  <c:v>19:07</c:v>
                </c:pt>
                <c:pt idx="308">
                  <c:v>19:08</c:v>
                </c:pt>
                <c:pt idx="309">
                  <c:v>19:09</c:v>
                </c:pt>
                <c:pt idx="310">
                  <c:v>19:10</c:v>
                </c:pt>
                <c:pt idx="311">
                  <c:v>19:11</c:v>
                </c:pt>
                <c:pt idx="312">
                  <c:v>19:12</c:v>
                </c:pt>
                <c:pt idx="313">
                  <c:v>19:13</c:v>
                </c:pt>
                <c:pt idx="314">
                  <c:v>19:14</c:v>
                </c:pt>
                <c:pt idx="315">
                  <c:v>19:15</c:v>
                </c:pt>
                <c:pt idx="316">
                  <c:v>19:16</c:v>
                </c:pt>
                <c:pt idx="317">
                  <c:v>19:17</c:v>
                </c:pt>
                <c:pt idx="318">
                  <c:v>19:18</c:v>
                </c:pt>
                <c:pt idx="319">
                  <c:v>19:19</c:v>
                </c:pt>
                <c:pt idx="320">
                  <c:v>19:20</c:v>
                </c:pt>
                <c:pt idx="321">
                  <c:v>19:21</c:v>
                </c:pt>
                <c:pt idx="322">
                  <c:v>19:22</c:v>
                </c:pt>
                <c:pt idx="323">
                  <c:v>19:23</c:v>
                </c:pt>
                <c:pt idx="324">
                  <c:v>19:24</c:v>
                </c:pt>
                <c:pt idx="325">
                  <c:v>19:25</c:v>
                </c:pt>
                <c:pt idx="326">
                  <c:v>19:26</c:v>
                </c:pt>
                <c:pt idx="327">
                  <c:v>19:27</c:v>
                </c:pt>
                <c:pt idx="328">
                  <c:v>19:28</c:v>
                </c:pt>
                <c:pt idx="329">
                  <c:v>19:29</c:v>
                </c:pt>
                <c:pt idx="330">
                  <c:v>19:30</c:v>
                </c:pt>
                <c:pt idx="331">
                  <c:v>19:31</c:v>
                </c:pt>
                <c:pt idx="332">
                  <c:v>19:32</c:v>
                </c:pt>
                <c:pt idx="333">
                  <c:v>19:33</c:v>
                </c:pt>
                <c:pt idx="334">
                  <c:v>19:34</c:v>
                </c:pt>
                <c:pt idx="335">
                  <c:v>19:35</c:v>
                </c:pt>
                <c:pt idx="336">
                  <c:v>19:36</c:v>
                </c:pt>
                <c:pt idx="337">
                  <c:v>19:37</c:v>
                </c:pt>
                <c:pt idx="338">
                  <c:v>19:38</c:v>
                </c:pt>
                <c:pt idx="339">
                  <c:v>19:39</c:v>
                </c:pt>
                <c:pt idx="340">
                  <c:v>19:40</c:v>
                </c:pt>
                <c:pt idx="341">
                  <c:v>19:41</c:v>
                </c:pt>
                <c:pt idx="342">
                  <c:v>19:42</c:v>
                </c:pt>
                <c:pt idx="343">
                  <c:v>19:43</c:v>
                </c:pt>
                <c:pt idx="344">
                  <c:v>19:44</c:v>
                </c:pt>
                <c:pt idx="345">
                  <c:v>19:45</c:v>
                </c:pt>
                <c:pt idx="346">
                  <c:v>19:46</c:v>
                </c:pt>
                <c:pt idx="347">
                  <c:v>19:47</c:v>
                </c:pt>
                <c:pt idx="348">
                  <c:v>19:48</c:v>
                </c:pt>
                <c:pt idx="349">
                  <c:v>19:49</c:v>
                </c:pt>
                <c:pt idx="350">
                  <c:v>19:50</c:v>
                </c:pt>
                <c:pt idx="351">
                  <c:v>19:51</c:v>
                </c:pt>
                <c:pt idx="352">
                  <c:v>19:52</c:v>
                </c:pt>
                <c:pt idx="353">
                  <c:v>19:53</c:v>
                </c:pt>
                <c:pt idx="354">
                  <c:v>19:54</c:v>
                </c:pt>
                <c:pt idx="355">
                  <c:v>19:55</c:v>
                </c:pt>
                <c:pt idx="356">
                  <c:v>19:56</c:v>
                </c:pt>
                <c:pt idx="357">
                  <c:v>19:57</c:v>
                </c:pt>
                <c:pt idx="358">
                  <c:v>19:58</c:v>
                </c:pt>
                <c:pt idx="359">
                  <c:v>19:59</c:v>
                </c:pt>
                <c:pt idx="360">
                  <c:v>20:00</c:v>
                </c:pt>
                <c:pt idx="361">
                  <c:v>20:01</c:v>
                </c:pt>
                <c:pt idx="362">
                  <c:v>20:02</c:v>
                </c:pt>
                <c:pt idx="363">
                  <c:v>20:03</c:v>
                </c:pt>
                <c:pt idx="364">
                  <c:v>20:04</c:v>
                </c:pt>
                <c:pt idx="365">
                  <c:v>20:05</c:v>
                </c:pt>
                <c:pt idx="366">
                  <c:v>20:06</c:v>
                </c:pt>
                <c:pt idx="367">
                  <c:v>20:07</c:v>
                </c:pt>
                <c:pt idx="368">
                  <c:v>20:08</c:v>
                </c:pt>
                <c:pt idx="369">
                  <c:v>20:09</c:v>
                </c:pt>
                <c:pt idx="370">
                  <c:v>20:10</c:v>
                </c:pt>
                <c:pt idx="371">
                  <c:v>20:11</c:v>
                </c:pt>
                <c:pt idx="372">
                  <c:v>20:12</c:v>
                </c:pt>
                <c:pt idx="373">
                  <c:v>20:13</c:v>
                </c:pt>
                <c:pt idx="374">
                  <c:v>20:14</c:v>
                </c:pt>
                <c:pt idx="375">
                  <c:v>20:15</c:v>
                </c:pt>
                <c:pt idx="376">
                  <c:v>20:16</c:v>
                </c:pt>
                <c:pt idx="377">
                  <c:v>20:17</c:v>
                </c:pt>
                <c:pt idx="378">
                  <c:v>20:18</c:v>
                </c:pt>
                <c:pt idx="379">
                  <c:v>20:19</c:v>
                </c:pt>
                <c:pt idx="380">
                  <c:v>20:20</c:v>
                </c:pt>
                <c:pt idx="381">
                  <c:v>20:21</c:v>
                </c:pt>
                <c:pt idx="382">
                  <c:v>20:22</c:v>
                </c:pt>
                <c:pt idx="383">
                  <c:v>20:23</c:v>
                </c:pt>
                <c:pt idx="384">
                  <c:v>20:24</c:v>
                </c:pt>
                <c:pt idx="385">
                  <c:v>20:25</c:v>
                </c:pt>
                <c:pt idx="386">
                  <c:v>20:26</c:v>
                </c:pt>
                <c:pt idx="387">
                  <c:v>20:27</c:v>
                </c:pt>
                <c:pt idx="388">
                  <c:v>20:28</c:v>
                </c:pt>
                <c:pt idx="389">
                  <c:v>20:29</c:v>
                </c:pt>
                <c:pt idx="390">
                  <c:v>20:30</c:v>
                </c:pt>
                <c:pt idx="391">
                  <c:v>20:31</c:v>
                </c:pt>
                <c:pt idx="392">
                  <c:v>20:32</c:v>
                </c:pt>
                <c:pt idx="393">
                  <c:v>20:33</c:v>
                </c:pt>
                <c:pt idx="394">
                  <c:v>20:34</c:v>
                </c:pt>
                <c:pt idx="395">
                  <c:v>20:35</c:v>
                </c:pt>
                <c:pt idx="396">
                  <c:v>20:36</c:v>
                </c:pt>
                <c:pt idx="397">
                  <c:v>20:37</c:v>
                </c:pt>
                <c:pt idx="398">
                  <c:v>20:38</c:v>
                </c:pt>
                <c:pt idx="399">
                  <c:v>20:39</c:v>
                </c:pt>
                <c:pt idx="400">
                  <c:v>20:40</c:v>
                </c:pt>
                <c:pt idx="401">
                  <c:v>20:41</c:v>
                </c:pt>
                <c:pt idx="402">
                  <c:v>20:42</c:v>
                </c:pt>
                <c:pt idx="403">
                  <c:v>20:43</c:v>
                </c:pt>
                <c:pt idx="404">
                  <c:v>20:44</c:v>
                </c:pt>
                <c:pt idx="405">
                  <c:v>20:45</c:v>
                </c:pt>
                <c:pt idx="406">
                  <c:v>20:46</c:v>
                </c:pt>
                <c:pt idx="407">
                  <c:v>20:47</c:v>
                </c:pt>
                <c:pt idx="408">
                  <c:v>20:48</c:v>
                </c:pt>
                <c:pt idx="409">
                  <c:v>20:49</c:v>
                </c:pt>
                <c:pt idx="410">
                  <c:v>20:50</c:v>
                </c:pt>
                <c:pt idx="411">
                  <c:v>20:51</c:v>
                </c:pt>
                <c:pt idx="412">
                  <c:v>20:52</c:v>
                </c:pt>
                <c:pt idx="413">
                  <c:v>20:53</c:v>
                </c:pt>
                <c:pt idx="414">
                  <c:v>20:54</c:v>
                </c:pt>
                <c:pt idx="415">
                  <c:v>20:55</c:v>
                </c:pt>
                <c:pt idx="416">
                  <c:v>20:56</c:v>
                </c:pt>
                <c:pt idx="417">
                  <c:v>20:57</c:v>
                </c:pt>
                <c:pt idx="418">
                  <c:v>20:58</c:v>
                </c:pt>
                <c:pt idx="419">
                  <c:v>20:59</c:v>
                </c:pt>
                <c:pt idx="420">
                  <c:v>21:00</c:v>
                </c:pt>
                <c:pt idx="421">
                  <c:v>21:01</c:v>
                </c:pt>
                <c:pt idx="422">
                  <c:v>21:02</c:v>
                </c:pt>
                <c:pt idx="423">
                  <c:v>21:03</c:v>
                </c:pt>
                <c:pt idx="424">
                  <c:v>21:04</c:v>
                </c:pt>
                <c:pt idx="425">
                  <c:v>21:05</c:v>
                </c:pt>
                <c:pt idx="426">
                  <c:v>21:06</c:v>
                </c:pt>
                <c:pt idx="427">
                  <c:v>21:07</c:v>
                </c:pt>
                <c:pt idx="428">
                  <c:v>21:08</c:v>
                </c:pt>
                <c:pt idx="429">
                  <c:v>21:09</c:v>
                </c:pt>
                <c:pt idx="430">
                  <c:v>21:10</c:v>
                </c:pt>
                <c:pt idx="431">
                  <c:v>21:11</c:v>
                </c:pt>
                <c:pt idx="432">
                  <c:v>21:12</c:v>
                </c:pt>
                <c:pt idx="433">
                  <c:v>21:13</c:v>
                </c:pt>
                <c:pt idx="434">
                  <c:v>21:14</c:v>
                </c:pt>
                <c:pt idx="435">
                  <c:v>21:15</c:v>
                </c:pt>
                <c:pt idx="436">
                  <c:v>21:16</c:v>
                </c:pt>
                <c:pt idx="437">
                  <c:v>21:17</c:v>
                </c:pt>
                <c:pt idx="438">
                  <c:v>21:18</c:v>
                </c:pt>
                <c:pt idx="439">
                  <c:v>21:19</c:v>
                </c:pt>
                <c:pt idx="440">
                  <c:v>21:20</c:v>
                </c:pt>
                <c:pt idx="441">
                  <c:v>21:21</c:v>
                </c:pt>
                <c:pt idx="442">
                  <c:v>21:22</c:v>
                </c:pt>
                <c:pt idx="443">
                  <c:v>21:23</c:v>
                </c:pt>
                <c:pt idx="444">
                  <c:v>21:24</c:v>
                </c:pt>
                <c:pt idx="445">
                  <c:v>21:25</c:v>
                </c:pt>
                <c:pt idx="446">
                  <c:v>21:26</c:v>
                </c:pt>
                <c:pt idx="447">
                  <c:v>21:27</c:v>
                </c:pt>
                <c:pt idx="448">
                  <c:v>21:28</c:v>
                </c:pt>
                <c:pt idx="449">
                  <c:v>21:29</c:v>
                </c:pt>
                <c:pt idx="450">
                  <c:v>21:30</c:v>
                </c:pt>
                <c:pt idx="451">
                  <c:v>21:31</c:v>
                </c:pt>
                <c:pt idx="452">
                  <c:v>21:32</c:v>
                </c:pt>
                <c:pt idx="453">
                  <c:v>21:33</c:v>
                </c:pt>
                <c:pt idx="454">
                  <c:v>21:34</c:v>
                </c:pt>
                <c:pt idx="455">
                  <c:v>21:35</c:v>
                </c:pt>
                <c:pt idx="456">
                  <c:v>21:36</c:v>
                </c:pt>
                <c:pt idx="457">
                  <c:v>21:37</c:v>
                </c:pt>
                <c:pt idx="458">
                  <c:v>21:38</c:v>
                </c:pt>
                <c:pt idx="459">
                  <c:v>21:39</c:v>
                </c:pt>
                <c:pt idx="460">
                  <c:v>21:40</c:v>
                </c:pt>
                <c:pt idx="461">
                  <c:v>21:41</c:v>
                </c:pt>
                <c:pt idx="462">
                  <c:v>21:42</c:v>
                </c:pt>
                <c:pt idx="463">
                  <c:v>21:43</c:v>
                </c:pt>
                <c:pt idx="464">
                  <c:v>21:44</c:v>
                </c:pt>
                <c:pt idx="465">
                  <c:v>21:45</c:v>
                </c:pt>
                <c:pt idx="466">
                  <c:v>21:46</c:v>
                </c:pt>
                <c:pt idx="467">
                  <c:v>21:47</c:v>
                </c:pt>
                <c:pt idx="468">
                  <c:v>21:48</c:v>
                </c:pt>
                <c:pt idx="469">
                  <c:v>21:49</c:v>
                </c:pt>
                <c:pt idx="470">
                  <c:v>21:50</c:v>
                </c:pt>
                <c:pt idx="471">
                  <c:v>21:51</c:v>
                </c:pt>
                <c:pt idx="472">
                  <c:v>21:52</c:v>
                </c:pt>
                <c:pt idx="473">
                  <c:v>21:53</c:v>
                </c:pt>
                <c:pt idx="474">
                  <c:v>21:54</c:v>
                </c:pt>
                <c:pt idx="475">
                  <c:v>21:55</c:v>
                </c:pt>
                <c:pt idx="476">
                  <c:v>21:56</c:v>
                </c:pt>
                <c:pt idx="477">
                  <c:v>21:57</c:v>
                </c:pt>
                <c:pt idx="478">
                  <c:v>21:58</c:v>
                </c:pt>
                <c:pt idx="479">
                  <c:v>21:59</c:v>
                </c:pt>
                <c:pt idx="480">
                  <c:v>22:00</c:v>
                </c:pt>
                <c:pt idx="481">
                  <c:v>22:01</c:v>
                </c:pt>
                <c:pt idx="482">
                  <c:v>22:02</c:v>
                </c:pt>
                <c:pt idx="483">
                  <c:v>22:03</c:v>
                </c:pt>
                <c:pt idx="484">
                  <c:v>22:04</c:v>
                </c:pt>
                <c:pt idx="485">
                  <c:v>22:05</c:v>
                </c:pt>
                <c:pt idx="486">
                  <c:v>22:06</c:v>
                </c:pt>
                <c:pt idx="487">
                  <c:v>22:07</c:v>
                </c:pt>
                <c:pt idx="488">
                  <c:v>22:08</c:v>
                </c:pt>
                <c:pt idx="489">
                  <c:v>22:09</c:v>
                </c:pt>
                <c:pt idx="490">
                  <c:v>22:10</c:v>
                </c:pt>
                <c:pt idx="491">
                  <c:v>22:11</c:v>
                </c:pt>
                <c:pt idx="492">
                  <c:v>22:12</c:v>
                </c:pt>
                <c:pt idx="493">
                  <c:v>22:13</c:v>
                </c:pt>
                <c:pt idx="494">
                  <c:v>22:14</c:v>
                </c:pt>
                <c:pt idx="495">
                  <c:v>22:15</c:v>
                </c:pt>
                <c:pt idx="496">
                  <c:v>22:16</c:v>
                </c:pt>
                <c:pt idx="497">
                  <c:v>22:17</c:v>
                </c:pt>
                <c:pt idx="498">
                  <c:v>22:18</c:v>
                </c:pt>
                <c:pt idx="499">
                  <c:v>22:19</c:v>
                </c:pt>
                <c:pt idx="500">
                  <c:v>22:20</c:v>
                </c:pt>
                <c:pt idx="501">
                  <c:v>22:21</c:v>
                </c:pt>
                <c:pt idx="502">
                  <c:v>22:22</c:v>
                </c:pt>
                <c:pt idx="503">
                  <c:v>22:23</c:v>
                </c:pt>
                <c:pt idx="504">
                  <c:v>22:24</c:v>
                </c:pt>
                <c:pt idx="505">
                  <c:v>22:25</c:v>
                </c:pt>
                <c:pt idx="506">
                  <c:v>22:26</c:v>
                </c:pt>
                <c:pt idx="507">
                  <c:v>22:27</c:v>
                </c:pt>
                <c:pt idx="508">
                  <c:v>22:28</c:v>
                </c:pt>
                <c:pt idx="509">
                  <c:v>22:29</c:v>
                </c:pt>
                <c:pt idx="510">
                  <c:v>22:30</c:v>
                </c:pt>
                <c:pt idx="511">
                  <c:v>22:31</c:v>
                </c:pt>
                <c:pt idx="512">
                  <c:v>22:32</c:v>
                </c:pt>
                <c:pt idx="513">
                  <c:v>22:33</c:v>
                </c:pt>
                <c:pt idx="514">
                  <c:v>22:34</c:v>
                </c:pt>
                <c:pt idx="515">
                  <c:v>22:35</c:v>
                </c:pt>
                <c:pt idx="516">
                  <c:v>22:36</c:v>
                </c:pt>
                <c:pt idx="517">
                  <c:v>22:37</c:v>
                </c:pt>
                <c:pt idx="518">
                  <c:v>22:38</c:v>
                </c:pt>
                <c:pt idx="519">
                  <c:v>22:39</c:v>
                </c:pt>
                <c:pt idx="520">
                  <c:v>22:40</c:v>
                </c:pt>
                <c:pt idx="521">
                  <c:v>22:41</c:v>
                </c:pt>
                <c:pt idx="522">
                  <c:v>22:42</c:v>
                </c:pt>
                <c:pt idx="523">
                  <c:v>22:43</c:v>
                </c:pt>
                <c:pt idx="524">
                  <c:v>22:44</c:v>
                </c:pt>
                <c:pt idx="525">
                  <c:v>22:45</c:v>
                </c:pt>
                <c:pt idx="526">
                  <c:v>22:46</c:v>
                </c:pt>
                <c:pt idx="527">
                  <c:v>22:47</c:v>
                </c:pt>
                <c:pt idx="528">
                  <c:v>22:48</c:v>
                </c:pt>
                <c:pt idx="529">
                  <c:v>22:49</c:v>
                </c:pt>
                <c:pt idx="530">
                  <c:v>22:50</c:v>
                </c:pt>
                <c:pt idx="531">
                  <c:v>22:51</c:v>
                </c:pt>
                <c:pt idx="532">
                  <c:v>22:52</c:v>
                </c:pt>
                <c:pt idx="533">
                  <c:v>22:53</c:v>
                </c:pt>
                <c:pt idx="534">
                  <c:v>22:54</c:v>
                </c:pt>
                <c:pt idx="535">
                  <c:v>22:55</c:v>
                </c:pt>
                <c:pt idx="536">
                  <c:v>22:56</c:v>
                </c:pt>
                <c:pt idx="537">
                  <c:v>22:57</c:v>
                </c:pt>
                <c:pt idx="538">
                  <c:v>22:58</c:v>
                </c:pt>
                <c:pt idx="539">
                  <c:v>22:59</c:v>
                </c:pt>
                <c:pt idx="540">
                  <c:v>23:00</c:v>
                </c:pt>
                <c:pt idx="541">
                  <c:v>23:01</c:v>
                </c:pt>
                <c:pt idx="542">
                  <c:v>23:02</c:v>
                </c:pt>
                <c:pt idx="543">
                  <c:v>23:03</c:v>
                </c:pt>
                <c:pt idx="544">
                  <c:v>23:04</c:v>
                </c:pt>
                <c:pt idx="545">
                  <c:v>23:05</c:v>
                </c:pt>
                <c:pt idx="546">
                  <c:v>23:06</c:v>
                </c:pt>
                <c:pt idx="547">
                  <c:v>23:07</c:v>
                </c:pt>
                <c:pt idx="548">
                  <c:v>23:08</c:v>
                </c:pt>
                <c:pt idx="549">
                  <c:v>23:09</c:v>
                </c:pt>
                <c:pt idx="550">
                  <c:v>23:10</c:v>
                </c:pt>
                <c:pt idx="551">
                  <c:v>23:11</c:v>
                </c:pt>
                <c:pt idx="552">
                  <c:v>23:12</c:v>
                </c:pt>
                <c:pt idx="553">
                  <c:v>23:13</c:v>
                </c:pt>
                <c:pt idx="554">
                  <c:v>23:14</c:v>
                </c:pt>
                <c:pt idx="555">
                  <c:v>23:15</c:v>
                </c:pt>
                <c:pt idx="556">
                  <c:v>23:16</c:v>
                </c:pt>
                <c:pt idx="557">
                  <c:v>23:17</c:v>
                </c:pt>
                <c:pt idx="558">
                  <c:v>23:18</c:v>
                </c:pt>
                <c:pt idx="559">
                  <c:v>23:19</c:v>
                </c:pt>
                <c:pt idx="560">
                  <c:v>23:20</c:v>
                </c:pt>
                <c:pt idx="561">
                  <c:v>23:21</c:v>
                </c:pt>
                <c:pt idx="562">
                  <c:v>23:22</c:v>
                </c:pt>
                <c:pt idx="563">
                  <c:v>23:23</c:v>
                </c:pt>
                <c:pt idx="564">
                  <c:v>23:24</c:v>
                </c:pt>
                <c:pt idx="565">
                  <c:v>23:25</c:v>
                </c:pt>
                <c:pt idx="566">
                  <c:v>23:26</c:v>
                </c:pt>
                <c:pt idx="567">
                  <c:v>23:27</c:v>
                </c:pt>
                <c:pt idx="568">
                  <c:v>23:28</c:v>
                </c:pt>
                <c:pt idx="569">
                  <c:v>23:29</c:v>
                </c:pt>
                <c:pt idx="570">
                  <c:v>23:30</c:v>
                </c:pt>
                <c:pt idx="571">
                  <c:v>23:31</c:v>
                </c:pt>
                <c:pt idx="572">
                  <c:v>23:32</c:v>
                </c:pt>
                <c:pt idx="573">
                  <c:v>23:33</c:v>
                </c:pt>
                <c:pt idx="574">
                  <c:v>23:34</c:v>
                </c:pt>
                <c:pt idx="575">
                  <c:v>23:35</c:v>
                </c:pt>
                <c:pt idx="576">
                  <c:v>23:36</c:v>
                </c:pt>
                <c:pt idx="577">
                  <c:v>23:37</c:v>
                </c:pt>
                <c:pt idx="578">
                  <c:v>23:38</c:v>
                </c:pt>
                <c:pt idx="579">
                  <c:v>23:39</c:v>
                </c:pt>
                <c:pt idx="580">
                  <c:v>23:40</c:v>
                </c:pt>
                <c:pt idx="581">
                  <c:v>23:41</c:v>
                </c:pt>
                <c:pt idx="582">
                  <c:v>23:42</c:v>
                </c:pt>
                <c:pt idx="583">
                  <c:v>23:43</c:v>
                </c:pt>
                <c:pt idx="584">
                  <c:v>23:44</c:v>
                </c:pt>
                <c:pt idx="585">
                  <c:v>23:45</c:v>
                </c:pt>
                <c:pt idx="586">
                  <c:v>23:46</c:v>
                </c:pt>
                <c:pt idx="587">
                  <c:v>23:47</c:v>
                </c:pt>
                <c:pt idx="588">
                  <c:v>23:48</c:v>
                </c:pt>
                <c:pt idx="589">
                  <c:v>23:49</c:v>
                </c:pt>
                <c:pt idx="590">
                  <c:v>23:50</c:v>
                </c:pt>
                <c:pt idx="591">
                  <c:v>23:51</c:v>
                </c:pt>
                <c:pt idx="592">
                  <c:v>23:52</c:v>
                </c:pt>
                <c:pt idx="593">
                  <c:v>23:53</c:v>
                </c:pt>
                <c:pt idx="594">
                  <c:v>23:54</c:v>
                </c:pt>
                <c:pt idx="595">
                  <c:v>23:55</c:v>
                </c:pt>
                <c:pt idx="596">
                  <c:v>23:56</c:v>
                </c:pt>
                <c:pt idx="597">
                  <c:v>23:57</c:v>
                </c:pt>
                <c:pt idx="598">
                  <c:v>23:58</c:v>
                </c:pt>
                <c:pt idx="599">
                  <c:v>23:59</c:v>
                </c:pt>
              </c:strCache>
            </c:strRef>
          </c:cat>
          <c:val>
            <c:numRef>
              <c:f>rest_pinomzet_uur!$H$855:$H$1454</c:f>
              <c:numCache>
                <c:formatCode>0</c:formatCode>
                <c:ptCount val="600"/>
                <c:pt idx="0">
                  <c:v>84.501976665702443</c:v>
                </c:pt>
                <c:pt idx="1">
                  <c:v>82.755182721049096</c:v>
                </c:pt>
                <c:pt idx="2">
                  <c:v>85.017356089094591</c:v>
                </c:pt>
                <c:pt idx="3">
                  <c:v>87.581911098254764</c:v>
                </c:pt>
                <c:pt idx="4">
                  <c:v>70.748336708128434</c:v>
                </c:pt>
                <c:pt idx="5">
                  <c:v>90.711021116575068</c:v>
                </c:pt>
                <c:pt idx="6">
                  <c:v>91.620673030565996</c:v>
                </c:pt>
                <c:pt idx="7">
                  <c:v>81.577186385112341</c:v>
                </c:pt>
                <c:pt idx="8">
                  <c:v>71.709189084948406</c:v>
                </c:pt>
                <c:pt idx="9">
                  <c:v>79.598785073763381</c:v>
                </c:pt>
                <c:pt idx="10">
                  <c:v>90.086298331886994</c:v>
                </c:pt>
                <c:pt idx="11">
                  <c:v>72.133063349725191</c:v>
                </c:pt>
                <c:pt idx="12">
                  <c:v>84.669173657313664</c:v>
                </c:pt>
                <c:pt idx="13">
                  <c:v>84.922283289943124</c:v>
                </c:pt>
                <c:pt idx="14">
                  <c:v>85.177128531482012</c:v>
                </c:pt>
                <c:pt idx="15">
                  <c:v>78.965094976376434</c:v>
                </c:pt>
                <c:pt idx="16">
                  <c:v>84.284929129302867</c:v>
                </c:pt>
                <c:pt idx="17">
                  <c:v>77.314048789894898</c:v>
                </c:pt>
                <c:pt idx="18">
                  <c:v>90.337190242021023</c:v>
                </c:pt>
                <c:pt idx="19">
                  <c:v>90.642368141934242</c:v>
                </c:pt>
                <c:pt idx="20">
                  <c:v>83.991225532735498</c:v>
                </c:pt>
                <c:pt idx="21">
                  <c:v>99.244528010799343</c:v>
                </c:pt>
                <c:pt idx="22">
                  <c:v>75.044932986211549</c:v>
                </c:pt>
                <c:pt idx="23">
                  <c:v>76.075595410278666</c:v>
                </c:pt>
                <c:pt idx="24">
                  <c:v>83.991900491755857</c:v>
                </c:pt>
                <c:pt idx="25">
                  <c:v>91.114646610741488</c:v>
                </c:pt>
                <c:pt idx="26">
                  <c:v>82.103557998264392</c:v>
                </c:pt>
                <c:pt idx="27">
                  <c:v>100.43428791823355</c:v>
                </c:pt>
                <c:pt idx="28">
                  <c:v>88.391958345386172</c:v>
                </c:pt>
                <c:pt idx="29">
                  <c:v>67.789412785652289</c:v>
                </c:pt>
                <c:pt idx="30">
                  <c:v>93.72259184263811</c:v>
                </c:pt>
                <c:pt idx="31">
                  <c:v>68.929129302863757</c:v>
                </c:pt>
                <c:pt idx="32">
                  <c:v>88.159483174235859</c:v>
                </c:pt>
                <c:pt idx="33">
                  <c:v>87.400539967216275</c:v>
                </c:pt>
                <c:pt idx="34">
                  <c:v>84.104811493587889</c:v>
                </c:pt>
                <c:pt idx="35">
                  <c:v>90.64661074149069</c:v>
                </c:pt>
                <c:pt idx="36">
                  <c:v>74.086009063735418</c:v>
                </c:pt>
                <c:pt idx="37">
                  <c:v>104.1784784495227</c:v>
                </c:pt>
                <c:pt idx="38">
                  <c:v>91.284254170282523</c:v>
                </c:pt>
                <c:pt idx="39">
                  <c:v>76.940796451644005</c:v>
                </c:pt>
                <c:pt idx="40">
                  <c:v>82.090540931443456</c:v>
                </c:pt>
                <c:pt idx="41">
                  <c:v>79.055250216951109</c:v>
                </c:pt>
                <c:pt idx="42">
                  <c:v>87.705042908109149</c:v>
                </c:pt>
                <c:pt idx="43">
                  <c:v>75.16189374216566</c:v>
                </c:pt>
                <c:pt idx="44">
                  <c:v>80.614116285796939</c:v>
                </c:pt>
                <c:pt idx="45">
                  <c:v>74.361585189470631</c:v>
                </c:pt>
                <c:pt idx="46">
                  <c:v>74.443255230932408</c:v>
                </c:pt>
                <c:pt idx="47">
                  <c:v>75.747179635522116</c:v>
                </c:pt>
                <c:pt idx="48">
                  <c:v>83.656060167775522</c:v>
                </c:pt>
                <c:pt idx="49">
                  <c:v>85.643621637257738</c:v>
                </c:pt>
                <c:pt idx="50">
                  <c:v>76.118503519429183</c:v>
                </c:pt>
                <c:pt idx="51">
                  <c:v>71.072895574197275</c:v>
                </c:pt>
                <c:pt idx="52">
                  <c:v>69.836081380773308</c:v>
                </c:pt>
                <c:pt idx="53">
                  <c:v>79.153794233921516</c:v>
                </c:pt>
                <c:pt idx="54">
                  <c:v>78.419149551634376</c:v>
                </c:pt>
                <c:pt idx="55">
                  <c:v>78.245588660688455</c:v>
                </c:pt>
                <c:pt idx="56">
                  <c:v>64.578054189567069</c:v>
                </c:pt>
                <c:pt idx="57">
                  <c:v>80.901455983029607</c:v>
                </c:pt>
                <c:pt idx="58">
                  <c:v>66.047439976858541</c:v>
                </c:pt>
                <c:pt idx="59">
                  <c:v>74.126795873107696</c:v>
                </c:pt>
                <c:pt idx="60">
                  <c:v>61.936264583935973</c:v>
                </c:pt>
                <c:pt idx="61">
                  <c:v>80.279722302574484</c:v>
                </c:pt>
                <c:pt idx="62">
                  <c:v>69.818243178092771</c:v>
                </c:pt>
                <c:pt idx="63">
                  <c:v>74.475942532060543</c:v>
                </c:pt>
                <c:pt idx="64">
                  <c:v>67.311541799247905</c:v>
                </c:pt>
                <c:pt idx="65">
                  <c:v>58.125156686915439</c:v>
                </c:pt>
                <c:pt idx="66">
                  <c:v>64.237489152444311</c:v>
                </c:pt>
                <c:pt idx="67">
                  <c:v>69.833188699257548</c:v>
                </c:pt>
                <c:pt idx="68">
                  <c:v>64.625204898274035</c:v>
                </c:pt>
                <c:pt idx="69">
                  <c:v>59.884871275672545</c:v>
                </c:pt>
                <c:pt idx="70">
                  <c:v>68.008967312698871</c:v>
                </c:pt>
                <c:pt idx="71">
                  <c:v>83.726545174043011</c:v>
                </c:pt>
                <c:pt idx="72">
                  <c:v>65.666570243949479</c:v>
                </c:pt>
                <c:pt idx="73">
                  <c:v>63.620287339697235</c:v>
                </c:pt>
                <c:pt idx="74">
                  <c:v>66.840806093915731</c:v>
                </c:pt>
                <c:pt idx="75">
                  <c:v>57.456368720470543</c:v>
                </c:pt>
                <c:pt idx="76">
                  <c:v>79.92642946678238</c:v>
                </c:pt>
                <c:pt idx="77">
                  <c:v>57.114646610741495</c:v>
                </c:pt>
                <c:pt idx="78">
                  <c:v>68.808311638221966</c:v>
                </c:pt>
                <c:pt idx="79">
                  <c:v>69.804454729534285</c:v>
                </c:pt>
                <c:pt idx="80">
                  <c:v>66.919390608427349</c:v>
                </c:pt>
                <c:pt idx="81">
                  <c:v>74.685661941953512</c:v>
                </c:pt>
                <c:pt idx="82">
                  <c:v>71.242310288303926</c:v>
                </c:pt>
                <c:pt idx="83">
                  <c:v>72.580079066628102</c:v>
                </c:pt>
                <c:pt idx="84">
                  <c:v>61.453090348086015</c:v>
                </c:pt>
                <c:pt idx="85">
                  <c:v>60.419245974351554</c:v>
                </c:pt>
                <c:pt idx="86">
                  <c:v>55.068363706489251</c:v>
                </c:pt>
                <c:pt idx="87">
                  <c:v>55.725002410567924</c:v>
                </c:pt>
                <c:pt idx="88">
                  <c:v>53.461671969916111</c:v>
                </c:pt>
                <c:pt idx="89">
                  <c:v>60.228811107897016</c:v>
                </c:pt>
                <c:pt idx="90">
                  <c:v>72.400732812650659</c:v>
                </c:pt>
                <c:pt idx="91">
                  <c:v>62.83473146273262</c:v>
                </c:pt>
                <c:pt idx="92">
                  <c:v>49.200559251759721</c:v>
                </c:pt>
                <c:pt idx="93">
                  <c:v>59.57602931250603</c:v>
                </c:pt>
                <c:pt idx="94">
                  <c:v>59.359078198823646</c:v>
                </c:pt>
                <c:pt idx="95">
                  <c:v>69.681901455983024</c:v>
                </c:pt>
                <c:pt idx="96">
                  <c:v>59.330826342686336</c:v>
                </c:pt>
                <c:pt idx="97">
                  <c:v>56.088612477099595</c:v>
                </c:pt>
                <c:pt idx="98">
                  <c:v>57.880628676116096</c:v>
                </c:pt>
                <c:pt idx="99">
                  <c:v>51.411339311541795</c:v>
                </c:pt>
                <c:pt idx="100">
                  <c:v>56.605148973098061</c:v>
                </c:pt>
                <c:pt idx="101">
                  <c:v>55.225532735512481</c:v>
                </c:pt>
                <c:pt idx="102">
                  <c:v>68.134123999614303</c:v>
                </c:pt>
                <c:pt idx="103">
                  <c:v>52.657892199402177</c:v>
                </c:pt>
                <c:pt idx="104">
                  <c:v>53.768489056021593</c:v>
                </c:pt>
                <c:pt idx="105">
                  <c:v>57.848905602159874</c:v>
                </c:pt>
                <c:pt idx="106">
                  <c:v>50.6747661749108</c:v>
                </c:pt>
                <c:pt idx="107">
                  <c:v>70.283868479413755</c:v>
                </c:pt>
                <c:pt idx="108">
                  <c:v>51.544306238549794</c:v>
                </c:pt>
                <c:pt idx="109">
                  <c:v>52.00829235367852</c:v>
                </c:pt>
                <c:pt idx="110">
                  <c:v>66.179924790280594</c:v>
                </c:pt>
                <c:pt idx="111">
                  <c:v>58.513740237199883</c:v>
                </c:pt>
                <c:pt idx="112">
                  <c:v>56.82296789123518</c:v>
                </c:pt>
                <c:pt idx="113">
                  <c:v>71.247324269597925</c:v>
                </c:pt>
                <c:pt idx="114">
                  <c:v>60.545559733873297</c:v>
                </c:pt>
                <c:pt idx="115">
                  <c:v>62.002217722495423</c:v>
                </c:pt>
                <c:pt idx="116">
                  <c:v>63.05341818532446</c:v>
                </c:pt>
                <c:pt idx="117">
                  <c:v>58.244045897213383</c:v>
                </c:pt>
                <c:pt idx="118">
                  <c:v>64.712756725484525</c:v>
                </c:pt>
                <c:pt idx="119">
                  <c:v>78.30720277697425</c:v>
                </c:pt>
                <c:pt idx="120">
                  <c:v>56.594253206055342</c:v>
                </c:pt>
                <c:pt idx="121">
                  <c:v>57.958441808890171</c:v>
                </c:pt>
                <c:pt idx="122">
                  <c:v>48.310770417510369</c:v>
                </c:pt>
                <c:pt idx="123">
                  <c:v>55.647671391379816</c:v>
                </c:pt>
                <c:pt idx="124">
                  <c:v>54.212612091408744</c:v>
                </c:pt>
                <c:pt idx="125">
                  <c:v>52.14492334393983</c:v>
                </c:pt>
                <c:pt idx="126">
                  <c:v>56.239899720374119</c:v>
                </c:pt>
                <c:pt idx="127">
                  <c:v>56.299103268730107</c:v>
                </c:pt>
                <c:pt idx="128">
                  <c:v>63.929707839166902</c:v>
                </c:pt>
                <c:pt idx="129">
                  <c:v>63.599460032783718</c:v>
                </c:pt>
                <c:pt idx="130">
                  <c:v>69.45607945231896</c:v>
                </c:pt>
                <c:pt idx="131">
                  <c:v>59.676405361103079</c:v>
                </c:pt>
                <c:pt idx="132">
                  <c:v>48.456465143187735</c:v>
                </c:pt>
                <c:pt idx="133">
                  <c:v>49.555298428309712</c:v>
                </c:pt>
                <c:pt idx="134">
                  <c:v>44.987272201330633</c:v>
                </c:pt>
                <c:pt idx="135">
                  <c:v>48.754122071159969</c:v>
                </c:pt>
                <c:pt idx="136">
                  <c:v>51.531192749011666</c:v>
                </c:pt>
                <c:pt idx="137">
                  <c:v>53.99604666859512</c:v>
                </c:pt>
                <c:pt idx="138">
                  <c:v>60.760100279625881</c:v>
                </c:pt>
                <c:pt idx="139">
                  <c:v>63.219458104329377</c:v>
                </c:pt>
                <c:pt idx="140">
                  <c:v>60.395718831356668</c:v>
                </c:pt>
                <c:pt idx="141">
                  <c:v>64.350207308841973</c:v>
                </c:pt>
                <c:pt idx="142">
                  <c:v>68.30209237296306</c:v>
                </c:pt>
                <c:pt idx="143">
                  <c:v>80.477967409121604</c:v>
                </c:pt>
                <c:pt idx="144">
                  <c:v>50.609873686240483</c:v>
                </c:pt>
                <c:pt idx="145">
                  <c:v>56.122360428116856</c:v>
                </c:pt>
                <c:pt idx="146">
                  <c:v>45.740237199884291</c:v>
                </c:pt>
                <c:pt idx="147">
                  <c:v>58.722591842638124</c:v>
                </c:pt>
                <c:pt idx="148">
                  <c:v>63.907723459647094</c:v>
                </c:pt>
                <c:pt idx="149">
                  <c:v>47.088998167968377</c:v>
                </c:pt>
                <c:pt idx="150">
                  <c:v>62.801465625301326</c:v>
                </c:pt>
                <c:pt idx="151">
                  <c:v>61.720759811011483</c:v>
                </c:pt>
                <c:pt idx="152">
                  <c:v>63.52106836370649</c:v>
                </c:pt>
                <c:pt idx="153">
                  <c:v>60.710731848423492</c:v>
                </c:pt>
                <c:pt idx="154">
                  <c:v>67.80011570726063</c:v>
                </c:pt>
                <c:pt idx="155">
                  <c:v>62.636679201619906</c:v>
                </c:pt>
                <c:pt idx="156">
                  <c:v>65.130556359078199</c:v>
                </c:pt>
                <c:pt idx="157">
                  <c:v>57.526660881303634</c:v>
                </c:pt>
                <c:pt idx="158">
                  <c:v>55.143959116767903</c:v>
                </c:pt>
                <c:pt idx="159">
                  <c:v>71.804454729534285</c:v>
                </c:pt>
                <c:pt idx="160">
                  <c:v>55.319834152926425</c:v>
                </c:pt>
                <c:pt idx="161">
                  <c:v>60.029119660592031</c:v>
                </c:pt>
                <c:pt idx="162">
                  <c:v>60.215697618358888</c:v>
                </c:pt>
                <c:pt idx="163">
                  <c:v>64.188699257545082</c:v>
                </c:pt>
                <c:pt idx="164">
                  <c:v>61.596181660399196</c:v>
                </c:pt>
                <c:pt idx="165">
                  <c:v>67.558191109825472</c:v>
                </c:pt>
                <c:pt idx="166">
                  <c:v>69.423970687493977</c:v>
                </c:pt>
                <c:pt idx="167">
                  <c:v>62.897406228907535</c:v>
                </c:pt>
                <c:pt idx="168">
                  <c:v>61.855751615080514</c:v>
                </c:pt>
                <c:pt idx="169">
                  <c:v>63.194195352425034</c:v>
                </c:pt>
                <c:pt idx="170">
                  <c:v>67.421849387715739</c:v>
                </c:pt>
                <c:pt idx="171">
                  <c:v>74.471217818918134</c:v>
                </c:pt>
                <c:pt idx="172">
                  <c:v>71.321762607270273</c:v>
                </c:pt>
                <c:pt idx="173">
                  <c:v>68.137402371998846</c:v>
                </c:pt>
                <c:pt idx="174">
                  <c:v>86.995853823160743</c:v>
                </c:pt>
                <c:pt idx="175">
                  <c:v>68.920065567447679</c:v>
                </c:pt>
                <c:pt idx="176">
                  <c:v>80.992768296210599</c:v>
                </c:pt>
                <c:pt idx="177">
                  <c:v>74.442676694629256</c:v>
                </c:pt>
                <c:pt idx="178">
                  <c:v>71.573233053707455</c:v>
                </c:pt>
                <c:pt idx="179">
                  <c:v>72.29273936939542</c:v>
                </c:pt>
                <c:pt idx="180">
                  <c:v>104.62076945328317</c:v>
                </c:pt>
                <c:pt idx="181">
                  <c:v>82.886896152733584</c:v>
                </c:pt>
                <c:pt idx="182">
                  <c:v>91.948317423584996</c:v>
                </c:pt>
                <c:pt idx="183">
                  <c:v>73.568315495130648</c:v>
                </c:pt>
                <c:pt idx="184">
                  <c:v>91.06402468421561</c:v>
                </c:pt>
                <c:pt idx="185">
                  <c:v>89.574486549030951</c:v>
                </c:pt>
                <c:pt idx="186">
                  <c:v>80.906469964323591</c:v>
                </c:pt>
                <c:pt idx="187">
                  <c:v>76.208851605438241</c:v>
                </c:pt>
                <c:pt idx="188">
                  <c:v>62.950631568797611</c:v>
                </c:pt>
                <c:pt idx="189">
                  <c:v>73.383665991707645</c:v>
                </c:pt>
                <c:pt idx="190">
                  <c:v>84.419728087937514</c:v>
                </c:pt>
                <c:pt idx="191">
                  <c:v>80.154372770224654</c:v>
                </c:pt>
                <c:pt idx="192">
                  <c:v>76.514897309806187</c:v>
                </c:pt>
                <c:pt idx="193">
                  <c:v>73.310288303924409</c:v>
                </c:pt>
                <c:pt idx="194">
                  <c:v>80.649021309420505</c:v>
                </c:pt>
                <c:pt idx="195">
                  <c:v>82.611609295149933</c:v>
                </c:pt>
                <c:pt idx="196">
                  <c:v>86.569279722302582</c:v>
                </c:pt>
                <c:pt idx="197">
                  <c:v>85.854208851605435</c:v>
                </c:pt>
                <c:pt idx="198">
                  <c:v>82.540931443448073</c:v>
                </c:pt>
                <c:pt idx="199">
                  <c:v>83.258894995660981</c:v>
                </c:pt>
                <c:pt idx="200">
                  <c:v>88.979654806672443</c:v>
                </c:pt>
                <c:pt idx="201">
                  <c:v>93.768681901455992</c:v>
                </c:pt>
                <c:pt idx="202">
                  <c:v>80.433034422910026</c:v>
                </c:pt>
                <c:pt idx="203">
                  <c:v>88.476038954777749</c:v>
                </c:pt>
                <c:pt idx="204">
                  <c:v>93.574872239899719</c:v>
                </c:pt>
                <c:pt idx="205">
                  <c:v>84.727798669366507</c:v>
                </c:pt>
                <c:pt idx="206">
                  <c:v>95.531771285314832</c:v>
                </c:pt>
                <c:pt idx="207">
                  <c:v>97.618840998939334</c:v>
                </c:pt>
                <c:pt idx="208">
                  <c:v>86.635329283579225</c:v>
                </c:pt>
                <c:pt idx="209">
                  <c:v>96.438916208658767</c:v>
                </c:pt>
                <c:pt idx="210">
                  <c:v>98.28097579789798</c:v>
                </c:pt>
                <c:pt idx="211">
                  <c:v>87.330922765403528</c:v>
                </c:pt>
                <c:pt idx="212">
                  <c:v>98.080416546138267</c:v>
                </c:pt>
                <c:pt idx="213">
                  <c:v>101.32542667052358</c:v>
                </c:pt>
                <c:pt idx="214">
                  <c:v>107.58827499758942</c:v>
                </c:pt>
                <c:pt idx="215">
                  <c:v>95.636004242599554</c:v>
                </c:pt>
                <c:pt idx="216">
                  <c:v>93.364092180117638</c:v>
                </c:pt>
                <c:pt idx="217">
                  <c:v>106.27277986693665</c:v>
                </c:pt>
                <c:pt idx="218">
                  <c:v>111.69279722302574</c:v>
                </c:pt>
                <c:pt idx="219">
                  <c:v>110.03153022852186</c:v>
                </c:pt>
                <c:pt idx="220">
                  <c:v>84.83694918522805</c:v>
                </c:pt>
                <c:pt idx="221">
                  <c:v>106.41934239706873</c:v>
                </c:pt>
                <c:pt idx="222">
                  <c:v>97.632533024780628</c:v>
                </c:pt>
                <c:pt idx="223">
                  <c:v>103.81303635136439</c:v>
                </c:pt>
                <c:pt idx="224">
                  <c:v>116.27654035290715</c:v>
                </c:pt>
                <c:pt idx="225">
                  <c:v>107.73059492816508</c:v>
                </c:pt>
                <c:pt idx="226">
                  <c:v>108.12612091408735</c:v>
                </c:pt>
                <c:pt idx="227">
                  <c:v>102.81544691929419</c:v>
                </c:pt>
                <c:pt idx="228">
                  <c:v>100.85787291485873</c:v>
                </c:pt>
                <c:pt idx="229">
                  <c:v>96.224761353774952</c:v>
                </c:pt>
                <c:pt idx="230">
                  <c:v>92.232860862019081</c:v>
                </c:pt>
                <c:pt idx="231">
                  <c:v>109.01745251181178</c:v>
                </c:pt>
                <c:pt idx="232">
                  <c:v>112.24848134220424</c:v>
                </c:pt>
                <c:pt idx="233">
                  <c:v>109.82508919101339</c:v>
                </c:pt>
                <c:pt idx="234">
                  <c:v>109.7856522996818</c:v>
                </c:pt>
                <c:pt idx="235">
                  <c:v>106.00520682672835</c:v>
                </c:pt>
                <c:pt idx="236">
                  <c:v>100.90039533314048</c:v>
                </c:pt>
                <c:pt idx="237">
                  <c:v>132.92999710731848</c:v>
                </c:pt>
                <c:pt idx="238">
                  <c:v>119.67544113393116</c:v>
                </c:pt>
                <c:pt idx="239">
                  <c:v>128.30893838588372</c:v>
                </c:pt>
                <c:pt idx="240">
                  <c:v>131.14791244817278</c:v>
                </c:pt>
                <c:pt idx="241">
                  <c:v>118.62742262076947</c:v>
                </c:pt>
                <c:pt idx="242">
                  <c:v>111.55944460514897</c:v>
                </c:pt>
                <c:pt idx="243">
                  <c:v>137.77070677851702</c:v>
                </c:pt>
                <c:pt idx="244">
                  <c:v>128.92247613537748</c:v>
                </c:pt>
                <c:pt idx="245">
                  <c:v>116.2204223315013</c:v>
                </c:pt>
                <c:pt idx="246">
                  <c:v>111.57034037219169</c:v>
                </c:pt>
                <c:pt idx="247">
                  <c:v>111.00597820846592</c:v>
                </c:pt>
                <c:pt idx="248">
                  <c:v>115.77870986404398</c:v>
                </c:pt>
                <c:pt idx="249">
                  <c:v>125.82026805515379</c:v>
                </c:pt>
                <c:pt idx="250">
                  <c:v>122.94860669173657</c:v>
                </c:pt>
                <c:pt idx="251">
                  <c:v>109.36737055250217</c:v>
                </c:pt>
                <c:pt idx="252">
                  <c:v>121.83829910326874</c:v>
                </c:pt>
                <c:pt idx="253">
                  <c:v>116.54305274322631</c:v>
                </c:pt>
                <c:pt idx="254">
                  <c:v>111.81130074245493</c:v>
                </c:pt>
                <c:pt idx="255">
                  <c:v>109.1096326294475</c:v>
                </c:pt>
                <c:pt idx="256">
                  <c:v>123.81004724713142</c:v>
                </c:pt>
                <c:pt idx="257">
                  <c:v>122.86664738212323</c:v>
                </c:pt>
                <c:pt idx="258">
                  <c:v>129.91264101822389</c:v>
                </c:pt>
                <c:pt idx="259">
                  <c:v>133.98823642850255</c:v>
                </c:pt>
                <c:pt idx="260">
                  <c:v>114.11406807443834</c:v>
                </c:pt>
                <c:pt idx="261">
                  <c:v>120.57516150805129</c:v>
                </c:pt>
                <c:pt idx="262">
                  <c:v>149.30324944556935</c:v>
                </c:pt>
                <c:pt idx="263">
                  <c:v>116.68460129206441</c:v>
                </c:pt>
                <c:pt idx="264">
                  <c:v>145.55587696461288</c:v>
                </c:pt>
                <c:pt idx="265">
                  <c:v>135.23864622505062</c:v>
                </c:pt>
                <c:pt idx="266">
                  <c:v>125.48741683540641</c:v>
                </c:pt>
                <c:pt idx="267">
                  <c:v>145.79558383955259</c:v>
                </c:pt>
                <c:pt idx="268">
                  <c:v>149.7551827210491</c:v>
                </c:pt>
                <c:pt idx="269">
                  <c:v>134.96470928550767</c:v>
                </c:pt>
                <c:pt idx="270">
                  <c:v>119.32947642464565</c:v>
                </c:pt>
                <c:pt idx="271">
                  <c:v>147.84553080705814</c:v>
                </c:pt>
                <c:pt idx="272">
                  <c:v>161.57487223989972</c:v>
                </c:pt>
                <c:pt idx="273">
                  <c:v>128.10905409314435</c:v>
                </c:pt>
                <c:pt idx="274">
                  <c:v>135.83367081284351</c:v>
                </c:pt>
                <c:pt idx="275">
                  <c:v>139.09198727220132</c:v>
                </c:pt>
                <c:pt idx="276">
                  <c:v>154.94127856522996</c:v>
                </c:pt>
                <c:pt idx="277">
                  <c:v>124.03480860090636</c:v>
                </c:pt>
                <c:pt idx="278">
                  <c:v>140.59984572365249</c:v>
                </c:pt>
                <c:pt idx="279">
                  <c:v>130.58740719313468</c:v>
                </c:pt>
                <c:pt idx="280">
                  <c:v>141.57805418956707</c:v>
                </c:pt>
                <c:pt idx="281">
                  <c:v>154.55867322341143</c:v>
                </c:pt>
                <c:pt idx="282">
                  <c:v>142.9432070195738</c:v>
                </c:pt>
                <c:pt idx="283">
                  <c:v>147.3387330054961</c:v>
                </c:pt>
                <c:pt idx="284">
                  <c:v>141.95149937325235</c:v>
                </c:pt>
                <c:pt idx="285">
                  <c:v>155.13055635907818</c:v>
                </c:pt>
                <c:pt idx="286">
                  <c:v>141.38135184649502</c:v>
                </c:pt>
                <c:pt idx="287">
                  <c:v>150.85160543824125</c:v>
                </c:pt>
                <c:pt idx="288">
                  <c:v>160.99170764632149</c:v>
                </c:pt>
                <c:pt idx="289">
                  <c:v>176.01012438530518</c:v>
                </c:pt>
                <c:pt idx="290">
                  <c:v>143.04464371805997</c:v>
                </c:pt>
                <c:pt idx="291">
                  <c:v>159.21425127760099</c:v>
                </c:pt>
                <c:pt idx="292">
                  <c:v>172.47594253206054</c:v>
                </c:pt>
                <c:pt idx="293">
                  <c:v>150.07067785170184</c:v>
                </c:pt>
                <c:pt idx="294">
                  <c:v>156.64111464661076</c:v>
                </c:pt>
                <c:pt idx="295">
                  <c:v>144.58065760293124</c:v>
                </c:pt>
                <c:pt idx="296">
                  <c:v>145.34625397743707</c:v>
                </c:pt>
                <c:pt idx="297">
                  <c:v>165.79703018031049</c:v>
                </c:pt>
                <c:pt idx="298">
                  <c:v>184.87465046765016</c:v>
                </c:pt>
                <c:pt idx="299">
                  <c:v>156.73493395043872</c:v>
                </c:pt>
                <c:pt idx="300">
                  <c:v>162.05872143477004</c:v>
                </c:pt>
                <c:pt idx="301">
                  <c:v>172.85546234692896</c:v>
                </c:pt>
                <c:pt idx="302">
                  <c:v>141.53283193520394</c:v>
                </c:pt>
                <c:pt idx="303">
                  <c:v>190.10143669848614</c:v>
                </c:pt>
                <c:pt idx="304">
                  <c:v>167.34085430527429</c:v>
                </c:pt>
                <c:pt idx="305">
                  <c:v>178.49811975701476</c:v>
                </c:pt>
                <c:pt idx="306">
                  <c:v>195.94523189663485</c:v>
                </c:pt>
                <c:pt idx="307">
                  <c:v>183.40806093915728</c:v>
                </c:pt>
                <c:pt idx="308">
                  <c:v>165.38867997300164</c:v>
                </c:pt>
                <c:pt idx="309">
                  <c:v>182.63735416064023</c:v>
                </c:pt>
                <c:pt idx="310">
                  <c:v>155.40709671198533</c:v>
                </c:pt>
                <c:pt idx="311">
                  <c:v>177.8718542088516</c:v>
                </c:pt>
                <c:pt idx="312">
                  <c:v>183.78893067206633</c:v>
                </c:pt>
                <c:pt idx="313">
                  <c:v>180.23093240767525</c:v>
                </c:pt>
                <c:pt idx="314">
                  <c:v>185.19892006556745</c:v>
                </c:pt>
                <c:pt idx="315">
                  <c:v>196.64285025552022</c:v>
                </c:pt>
                <c:pt idx="316">
                  <c:v>190.10664352521454</c:v>
                </c:pt>
                <c:pt idx="317">
                  <c:v>176.85237681997879</c:v>
                </c:pt>
                <c:pt idx="318">
                  <c:v>199.3264873204127</c:v>
                </c:pt>
                <c:pt idx="319">
                  <c:v>174.18262462636196</c:v>
                </c:pt>
                <c:pt idx="320">
                  <c:v>176.52251470446438</c:v>
                </c:pt>
                <c:pt idx="321">
                  <c:v>196.35213576318583</c:v>
                </c:pt>
                <c:pt idx="322">
                  <c:v>190.75720759811011</c:v>
                </c:pt>
                <c:pt idx="323">
                  <c:v>200.10683637064895</c:v>
                </c:pt>
                <c:pt idx="324">
                  <c:v>190.06595313855945</c:v>
                </c:pt>
                <c:pt idx="325">
                  <c:v>218.59010702921609</c:v>
                </c:pt>
                <c:pt idx="326">
                  <c:v>201.84697714781601</c:v>
                </c:pt>
                <c:pt idx="327">
                  <c:v>209.59569954681319</c:v>
                </c:pt>
                <c:pt idx="328">
                  <c:v>203.29997107318488</c:v>
                </c:pt>
                <c:pt idx="329">
                  <c:v>205.7796740912159</c:v>
                </c:pt>
                <c:pt idx="330">
                  <c:v>200.97203741201432</c:v>
                </c:pt>
                <c:pt idx="331">
                  <c:v>232.72259184263811</c:v>
                </c:pt>
                <c:pt idx="332">
                  <c:v>198.48346350400155</c:v>
                </c:pt>
                <c:pt idx="333">
                  <c:v>207.12467457332951</c:v>
                </c:pt>
                <c:pt idx="334">
                  <c:v>189.55221290135955</c:v>
                </c:pt>
                <c:pt idx="335">
                  <c:v>222.73531964130751</c:v>
                </c:pt>
                <c:pt idx="336">
                  <c:v>207.64718927779384</c:v>
                </c:pt>
                <c:pt idx="337">
                  <c:v>213.20335551055825</c:v>
                </c:pt>
                <c:pt idx="338">
                  <c:v>187.86867225918428</c:v>
                </c:pt>
                <c:pt idx="339">
                  <c:v>236.1994021791534</c:v>
                </c:pt>
                <c:pt idx="340">
                  <c:v>235.32803008388777</c:v>
                </c:pt>
                <c:pt idx="341">
                  <c:v>214.6868190145598</c:v>
                </c:pt>
                <c:pt idx="342">
                  <c:v>224.1062578343458</c:v>
                </c:pt>
                <c:pt idx="343">
                  <c:v>234.53331404878992</c:v>
                </c:pt>
                <c:pt idx="344">
                  <c:v>221.1445376530711</c:v>
                </c:pt>
                <c:pt idx="345">
                  <c:v>206.1727895092084</c:v>
                </c:pt>
                <c:pt idx="346">
                  <c:v>263.327644393019</c:v>
                </c:pt>
                <c:pt idx="347">
                  <c:v>215.11879278758076</c:v>
                </c:pt>
                <c:pt idx="348">
                  <c:v>246.7266415967602</c:v>
                </c:pt>
                <c:pt idx="349">
                  <c:v>236.06296403432648</c:v>
                </c:pt>
                <c:pt idx="350">
                  <c:v>267.84707357053321</c:v>
                </c:pt>
                <c:pt idx="351">
                  <c:v>233.23536785266609</c:v>
                </c:pt>
                <c:pt idx="352">
                  <c:v>249.96490213094208</c:v>
                </c:pt>
                <c:pt idx="353">
                  <c:v>222.71237103461576</c:v>
                </c:pt>
                <c:pt idx="354">
                  <c:v>229.00674959020347</c:v>
                </c:pt>
                <c:pt idx="355">
                  <c:v>239.79452318966347</c:v>
                </c:pt>
                <c:pt idx="356">
                  <c:v>222.23073956224084</c:v>
                </c:pt>
                <c:pt idx="357">
                  <c:v>235.74804743997686</c:v>
                </c:pt>
                <c:pt idx="358">
                  <c:v>248.13547391765502</c:v>
                </c:pt>
                <c:pt idx="359">
                  <c:v>218.23999614309128</c:v>
                </c:pt>
                <c:pt idx="360">
                  <c:v>214.27740815736186</c:v>
                </c:pt>
                <c:pt idx="361">
                  <c:v>242.74409410857197</c:v>
                </c:pt>
                <c:pt idx="362">
                  <c:v>218.88602834827884</c:v>
                </c:pt>
                <c:pt idx="363">
                  <c:v>251.32976569279722</c:v>
                </c:pt>
                <c:pt idx="364">
                  <c:v>196.30141741394272</c:v>
                </c:pt>
                <c:pt idx="365">
                  <c:v>216.83444219458104</c:v>
                </c:pt>
                <c:pt idx="366">
                  <c:v>234.13422042233151</c:v>
                </c:pt>
                <c:pt idx="367">
                  <c:v>193.75547198920066</c:v>
                </c:pt>
                <c:pt idx="368">
                  <c:v>207.41779963359366</c:v>
                </c:pt>
                <c:pt idx="369">
                  <c:v>190.98023334297562</c:v>
                </c:pt>
                <c:pt idx="370">
                  <c:v>213.22466493105776</c:v>
                </c:pt>
                <c:pt idx="371">
                  <c:v>209.05727509401214</c:v>
                </c:pt>
                <c:pt idx="372">
                  <c:v>220.76096808408062</c:v>
                </c:pt>
                <c:pt idx="373">
                  <c:v>195.7339697232668</c:v>
                </c:pt>
                <c:pt idx="374">
                  <c:v>213.34905023623568</c:v>
                </c:pt>
                <c:pt idx="375">
                  <c:v>199.40217915340855</c:v>
                </c:pt>
                <c:pt idx="376">
                  <c:v>217.68903673705523</c:v>
                </c:pt>
                <c:pt idx="377">
                  <c:v>232.50361585189472</c:v>
                </c:pt>
                <c:pt idx="378">
                  <c:v>232.14540545752578</c:v>
                </c:pt>
                <c:pt idx="379">
                  <c:v>237.68219072413461</c:v>
                </c:pt>
                <c:pt idx="380">
                  <c:v>206.6935686047633</c:v>
                </c:pt>
                <c:pt idx="381">
                  <c:v>219.87493973580175</c:v>
                </c:pt>
                <c:pt idx="382">
                  <c:v>218.81004724713145</c:v>
                </c:pt>
                <c:pt idx="383">
                  <c:v>201.05843216661845</c:v>
                </c:pt>
                <c:pt idx="384">
                  <c:v>196.86780445472954</c:v>
                </c:pt>
                <c:pt idx="385">
                  <c:v>209.95554912737444</c:v>
                </c:pt>
                <c:pt idx="386">
                  <c:v>212.0334586828657</c:v>
                </c:pt>
                <c:pt idx="387">
                  <c:v>230.07810240092564</c:v>
                </c:pt>
                <c:pt idx="388">
                  <c:v>232.96258798572941</c:v>
                </c:pt>
                <c:pt idx="389">
                  <c:v>222.17664641789602</c:v>
                </c:pt>
                <c:pt idx="390">
                  <c:v>260.03866550959407</c:v>
                </c:pt>
                <c:pt idx="391">
                  <c:v>194.13537749493779</c:v>
                </c:pt>
                <c:pt idx="392">
                  <c:v>248.0899623951403</c:v>
                </c:pt>
                <c:pt idx="393">
                  <c:v>224.38781216854687</c:v>
                </c:pt>
                <c:pt idx="394">
                  <c:v>222.05380387619323</c:v>
                </c:pt>
                <c:pt idx="395">
                  <c:v>221.31240960370263</c:v>
                </c:pt>
                <c:pt idx="396">
                  <c:v>212.0419438819786</c:v>
                </c:pt>
                <c:pt idx="397">
                  <c:v>260.88448558480383</c:v>
                </c:pt>
                <c:pt idx="398">
                  <c:v>222.77061035579982</c:v>
                </c:pt>
                <c:pt idx="399">
                  <c:v>250.42937035965673</c:v>
                </c:pt>
                <c:pt idx="400">
                  <c:v>217.8436023527143</c:v>
                </c:pt>
                <c:pt idx="401">
                  <c:v>242.60775238646221</c:v>
                </c:pt>
                <c:pt idx="402">
                  <c:v>254.41548548838108</c:v>
                </c:pt>
                <c:pt idx="403">
                  <c:v>234.96779481245781</c:v>
                </c:pt>
                <c:pt idx="404">
                  <c:v>233.91138752290041</c:v>
                </c:pt>
                <c:pt idx="405">
                  <c:v>208.57381159001059</c:v>
                </c:pt>
                <c:pt idx="406">
                  <c:v>207.47806383183877</c:v>
                </c:pt>
                <c:pt idx="407">
                  <c:v>202.1787677176743</c:v>
                </c:pt>
                <c:pt idx="408">
                  <c:v>222.10143669848614</c:v>
                </c:pt>
                <c:pt idx="409">
                  <c:v>209.62240863947542</c:v>
                </c:pt>
                <c:pt idx="410">
                  <c:v>212.64940700028924</c:v>
                </c:pt>
                <c:pt idx="411">
                  <c:v>221.56079452318966</c:v>
                </c:pt>
                <c:pt idx="412">
                  <c:v>275.78806286761164</c:v>
                </c:pt>
                <c:pt idx="413">
                  <c:v>264.36611705717866</c:v>
                </c:pt>
                <c:pt idx="414">
                  <c:v>221.53263908976956</c:v>
                </c:pt>
                <c:pt idx="415">
                  <c:v>258.16835406421757</c:v>
                </c:pt>
                <c:pt idx="416">
                  <c:v>220.38308745540451</c:v>
                </c:pt>
                <c:pt idx="417">
                  <c:v>236.76463214733391</c:v>
                </c:pt>
                <c:pt idx="418">
                  <c:v>235.06826728377206</c:v>
                </c:pt>
                <c:pt idx="419">
                  <c:v>181.8373348760968</c:v>
                </c:pt>
                <c:pt idx="420">
                  <c:v>245.09941182142509</c:v>
                </c:pt>
                <c:pt idx="421">
                  <c:v>212.18812072124194</c:v>
                </c:pt>
                <c:pt idx="422">
                  <c:v>218.08446630026035</c:v>
                </c:pt>
                <c:pt idx="423">
                  <c:v>239.20104136534567</c:v>
                </c:pt>
                <c:pt idx="424">
                  <c:v>260.2448172789509</c:v>
                </c:pt>
                <c:pt idx="425">
                  <c:v>224.20701957381161</c:v>
                </c:pt>
                <c:pt idx="426">
                  <c:v>272.99267187349341</c:v>
                </c:pt>
                <c:pt idx="427">
                  <c:v>239.74949378073472</c:v>
                </c:pt>
                <c:pt idx="428">
                  <c:v>227.90695207790955</c:v>
                </c:pt>
                <c:pt idx="429">
                  <c:v>268.66898081187924</c:v>
                </c:pt>
                <c:pt idx="430">
                  <c:v>234.51942917751421</c:v>
                </c:pt>
                <c:pt idx="431">
                  <c:v>265.02400925658083</c:v>
                </c:pt>
                <c:pt idx="432">
                  <c:v>247.29987465046767</c:v>
                </c:pt>
                <c:pt idx="433">
                  <c:v>229.61681612187834</c:v>
                </c:pt>
                <c:pt idx="434">
                  <c:v>235.73098061903383</c:v>
                </c:pt>
                <c:pt idx="435">
                  <c:v>222.1207212419246</c:v>
                </c:pt>
                <c:pt idx="436">
                  <c:v>257.30604570436793</c:v>
                </c:pt>
                <c:pt idx="437">
                  <c:v>268.30180310481154</c:v>
                </c:pt>
                <c:pt idx="438">
                  <c:v>235.37392729727125</c:v>
                </c:pt>
                <c:pt idx="439">
                  <c:v>265.23903191591938</c:v>
                </c:pt>
                <c:pt idx="440">
                  <c:v>218.48076366792014</c:v>
                </c:pt>
                <c:pt idx="441">
                  <c:v>260.68334779674092</c:v>
                </c:pt>
                <c:pt idx="442">
                  <c:v>262.84958056118023</c:v>
                </c:pt>
                <c:pt idx="443">
                  <c:v>231.97946196123809</c:v>
                </c:pt>
                <c:pt idx="444">
                  <c:v>224.00636389933467</c:v>
                </c:pt>
                <c:pt idx="445">
                  <c:v>239.63349725195258</c:v>
                </c:pt>
                <c:pt idx="446">
                  <c:v>278.13267765885644</c:v>
                </c:pt>
                <c:pt idx="447">
                  <c:v>214.79056985825861</c:v>
                </c:pt>
                <c:pt idx="448">
                  <c:v>235.48934528975022</c:v>
                </c:pt>
                <c:pt idx="449">
                  <c:v>267.19660592035484</c:v>
                </c:pt>
                <c:pt idx="450">
                  <c:v>250.73898370456078</c:v>
                </c:pt>
                <c:pt idx="451">
                  <c:v>253.57149744479801</c:v>
                </c:pt>
                <c:pt idx="452">
                  <c:v>245.9791726930865</c:v>
                </c:pt>
                <c:pt idx="453">
                  <c:v>251.60042425995564</c:v>
                </c:pt>
                <c:pt idx="454">
                  <c:v>228.04367949088805</c:v>
                </c:pt>
                <c:pt idx="455">
                  <c:v>249.211744286954</c:v>
                </c:pt>
                <c:pt idx="456">
                  <c:v>249.00385690868768</c:v>
                </c:pt>
                <c:pt idx="457">
                  <c:v>250.72885931925563</c:v>
                </c:pt>
                <c:pt idx="458">
                  <c:v>268.19737730209238</c:v>
                </c:pt>
                <c:pt idx="459">
                  <c:v>234.29428213287048</c:v>
                </c:pt>
                <c:pt idx="460">
                  <c:v>252.5530807058143</c:v>
                </c:pt>
                <c:pt idx="461">
                  <c:v>271.55886606884582</c:v>
                </c:pt>
                <c:pt idx="462">
                  <c:v>256.66203837624141</c:v>
                </c:pt>
                <c:pt idx="463">
                  <c:v>268.19207405264677</c:v>
                </c:pt>
                <c:pt idx="464">
                  <c:v>239.38858355028447</c:v>
                </c:pt>
                <c:pt idx="465">
                  <c:v>261.2703692990068</c:v>
                </c:pt>
                <c:pt idx="466">
                  <c:v>223.14839456175878</c:v>
                </c:pt>
                <c:pt idx="467">
                  <c:v>212.58885353389257</c:v>
                </c:pt>
                <c:pt idx="468">
                  <c:v>250.70629640343265</c:v>
                </c:pt>
                <c:pt idx="469">
                  <c:v>261.21617973194486</c:v>
                </c:pt>
                <c:pt idx="470">
                  <c:v>249.41500337479511</c:v>
                </c:pt>
                <c:pt idx="471">
                  <c:v>239.81978594156783</c:v>
                </c:pt>
                <c:pt idx="472">
                  <c:v>234.71159965287822</c:v>
                </c:pt>
                <c:pt idx="473">
                  <c:v>240.86568315495128</c:v>
                </c:pt>
                <c:pt idx="474">
                  <c:v>230.94966734162568</c:v>
                </c:pt>
                <c:pt idx="475">
                  <c:v>228.42908109150514</c:v>
                </c:pt>
                <c:pt idx="476">
                  <c:v>185.82634268633689</c:v>
                </c:pt>
                <c:pt idx="477">
                  <c:v>258.19226689808119</c:v>
                </c:pt>
                <c:pt idx="478">
                  <c:v>270.67196991611223</c:v>
                </c:pt>
                <c:pt idx="479">
                  <c:v>232.59531385594445</c:v>
                </c:pt>
                <c:pt idx="480">
                  <c:v>256.86452608234498</c:v>
                </c:pt>
                <c:pt idx="481">
                  <c:v>241.43901263137596</c:v>
                </c:pt>
                <c:pt idx="482">
                  <c:v>230.77263523286086</c:v>
                </c:pt>
                <c:pt idx="483">
                  <c:v>243.55433420113778</c:v>
                </c:pt>
                <c:pt idx="484">
                  <c:v>259.21646900009642</c:v>
                </c:pt>
                <c:pt idx="485">
                  <c:v>215.33053707453479</c:v>
                </c:pt>
                <c:pt idx="486">
                  <c:v>258.0233342975605</c:v>
                </c:pt>
                <c:pt idx="487">
                  <c:v>247.41259280686529</c:v>
                </c:pt>
                <c:pt idx="488">
                  <c:v>206.65769935396781</c:v>
                </c:pt>
                <c:pt idx="489">
                  <c:v>244.53620673030562</c:v>
                </c:pt>
                <c:pt idx="490">
                  <c:v>276.18869925754507</c:v>
                </c:pt>
                <c:pt idx="491">
                  <c:v>226.39234403625497</c:v>
                </c:pt>
                <c:pt idx="492">
                  <c:v>234.3053707453476</c:v>
                </c:pt>
                <c:pt idx="493">
                  <c:v>240.38096615562625</c:v>
                </c:pt>
                <c:pt idx="494">
                  <c:v>216.86934721820461</c:v>
                </c:pt>
                <c:pt idx="495">
                  <c:v>214.62944749783048</c:v>
                </c:pt>
                <c:pt idx="496">
                  <c:v>237.70619998071544</c:v>
                </c:pt>
                <c:pt idx="497">
                  <c:v>234.27258702150223</c:v>
                </c:pt>
                <c:pt idx="498">
                  <c:v>220.02613055635908</c:v>
                </c:pt>
                <c:pt idx="499">
                  <c:v>221.80349050236239</c:v>
                </c:pt>
                <c:pt idx="500">
                  <c:v>216.47237489152445</c:v>
                </c:pt>
                <c:pt idx="501">
                  <c:v>211.08456272297755</c:v>
                </c:pt>
                <c:pt idx="502">
                  <c:v>208.25156686915437</c:v>
                </c:pt>
                <c:pt idx="503">
                  <c:v>232.06190338443739</c:v>
                </c:pt>
                <c:pt idx="504">
                  <c:v>285.19168836177806</c:v>
                </c:pt>
                <c:pt idx="505">
                  <c:v>265.28801465625304</c:v>
                </c:pt>
                <c:pt idx="506">
                  <c:v>234.58171825282039</c:v>
                </c:pt>
                <c:pt idx="507">
                  <c:v>224.04589721338345</c:v>
                </c:pt>
                <c:pt idx="508">
                  <c:v>221.48597049464854</c:v>
                </c:pt>
                <c:pt idx="509">
                  <c:v>213.94272490598786</c:v>
                </c:pt>
                <c:pt idx="510">
                  <c:v>223.22360428116866</c:v>
                </c:pt>
                <c:pt idx="511">
                  <c:v>223.92295824896345</c:v>
                </c:pt>
                <c:pt idx="512">
                  <c:v>218.78275961816604</c:v>
                </c:pt>
                <c:pt idx="513">
                  <c:v>211.66801658470735</c:v>
                </c:pt>
                <c:pt idx="514">
                  <c:v>204.47488188217142</c:v>
                </c:pt>
                <c:pt idx="515">
                  <c:v>203.84157747565328</c:v>
                </c:pt>
                <c:pt idx="516">
                  <c:v>200.18127470832127</c:v>
                </c:pt>
                <c:pt idx="517">
                  <c:v>178.70012534953236</c:v>
                </c:pt>
                <c:pt idx="518">
                  <c:v>184.29582489634558</c:v>
                </c:pt>
                <c:pt idx="519">
                  <c:v>195.99595024587794</c:v>
                </c:pt>
                <c:pt idx="520">
                  <c:v>207.24973483752774</c:v>
                </c:pt>
                <c:pt idx="521">
                  <c:v>210.00067495902033</c:v>
                </c:pt>
                <c:pt idx="522">
                  <c:v>259.56638704078682</c:v>
                </c:pt>
                <c:pt idx="523">
                  <c:v>170.29775335068945</c:v>
                </c:pt>
                <c:pt idx="524">
                  <c:v>261.05158615369783</c:v>
                </c:pt>
                <c:pt idx="525">
                  <c:v>177.20914087358983</c:v>
                </c:pt>
                <c:pt idx="526">
                  <c:v>230.70841770321087</c:v>
                </c:pt>
                <c:pt idx="527">
                  <c:v>175.34355414135572</c:v>
                </c:pt>
                <c:pt idx="528">
                  <c:v>193.23122167582682</c:v>
                </c:pt>
                <c:pt idx="529">
                  <c:v>189.52106836370649</c:v>
                </c:pt>
                <c:pt idx="530">
                  <c:v>208.54334201137786</c:v>
                </c:pt>
                <c:pt idx="531">
                  <c:v>157.67216276154664</c:v>
                </c:pt>
                <c:pt idx="532">
                  <c:v>217.77408157361876</c:v>
                </c:pt>
                <c:pt idx="533">
                  <c:v>166.43033458682868</c:v>
                </c:pt>
                <c:pt idx="534">
                  <c:v>175.87117924983124</c:v>
                </c:pt>
                <c:pt idx="535">
                  <c:v>191.58634654324558</c:v>
                </c:pt>
                <c:pt idx="536">
                  <c:v>266.68604763282229</c:v>
                </c:pt>
                <c:pt idx="537">
                  <c:v>197.04956127663675</c:v>
                </c:pt>
                <c:pt idx="538">
                  <c:v>146.1504194388198</c:v>
                </c:pt>
                <c:pt idx="539">
                  <c:v>173.38115900106067</c:v>
                </c:pt>
                <c:pt idx="540">
                  <c:v>163.67274129784977</c:v>
                </c:pt>
                <c:pt idx="541">
                  <c:v>161.61160929514995</c:v>
                </c:pt>
                <c:pt idx="542">
                  <c:v>228.20711599652878</c:v>
                </c:pt>
                <c:pt idx="543">
                  <c:v>189.99749300935301</c:v>
                </c:pt>
                <c:pt idx="544">
                  <c:v>177.706971362453</c:v>
                </c:pt>
                <c:pt idx="545">
                  <c:v>193.44007328126506</c:v>
                </c:pt>
                <c:pt idx="546">
                  <c:v>164.9621058721435</c:v>
                </c:pt>
                <c:pt idx="547">
                  <c:v>150.12756725484525</c:v>
                </c:pt>
                <c:pt idx="548">
                  <c:v>169.93018995275287</c:v>
                </c:pt>
                <c:pt idx="549">
                  <c:v>157.79558383955259</c:v>
                </c:pt>
                <c:pt idx="550">
                  <c:v>179.72857005110404</c:v>
                </c:pt>
                <c:pt idx="551">
                  <c:v>149.98698293317904</c:v>
                </c:pt>
                <c:pt idx="552">
                  <c:v>155.36669559348181</c:v>
                </c:pt>
                <c:pt idx="553">
                  <c:v>122.4593578247035</c:v>
                </c:pt>
                <c:pt idx="554">
                  <c:v>182.41828174717963</c:v>
                </c:pt>
                <c:pt idx="555">
                  <c:v>149.46138270176453</c:v>
                </c:pt>
                <c:pt idx="556">
                  <c:v>136.75016873975508</c:v>
                </c:pt>
                <c:pt idx="557">
                  <c:v>171.33439398322247</c:v>
                </c:pt>
                <c:pt idx="558">
                  <c:v>116.45116189374217</c:v>
                </c:pt>
                <c:pt idx="559">
                  <c:v>120.96104522225437</c:v>
                </c:pt>
                <c:pt idx="560">
                  <c:v>139.25407385980137</c:v>
                </c:pt>
                <c:pt idx="561">
                  <c:v>158.28656831549515</c:v>
                </c:pt>
                <c:pt idx="562">
                  <c:v>119.65606016777552</c:v>
                </c:pt>
                <c:pt idx="563">
                  <c:v>131.30614212708514</c:v>
                </c:pt>
                <c:pt idx="564">
                  <c:v>148.55414135570339</c:v>
                </c:pt>
                <c:pt idx="565">
                  <c:v>151.0048211358596</c:v>
                </c:pt>
                <c:pt idx="566">
                  <c:v>148.03008388776396</c:v>
                </c:pt>
                <c:pt idx="567">
                  <c:v>122.29746408253783</c:v>
                </c:pt>
                <c:pt idx="568">
                  <c:v>179.32176260727027</c:v>
                </c:pt>
                <c:pt idx="569">
                  <c:v>120.15109439784013</c:v>
                </c:pt>
                <c:pt idx="570">
                  <c:v>148.2633304406518</c:v>
                </c:pt>
                <c:pt idx="571">
                  <c:v>101.93992864718928</c:v>
                </c:pt>
                <c:pt idx="572">
                  <c:v>122.38096615562625</c:v>
                </c:pt>
                <c:pt idx="573">
                  <c:v>142.20036640632534</c:v>
                </c:pt>
                <c:pt idx="574">
                  <c:v>103.71352810722205</c:v>
                </c:pt>
                <c:pt idx="575">
                  <c:v>108.3769164015042</c:v>
                </c:pt>
                <c:pt idx="576">
                  <c:v>109.98814000578537</c:v>
                </c:pt>
                <c:pt idx="577">
                  <c:v>148.45174043004533</c:v>
                </c:pt>
                <c:pt idx="578">
                  <c:v>103.56050525503808</c:v>
                </c:pt>
                <c:pt idx="579">
                  <c:v>99.992189759907433</c:v>
                </c:pt>
                <c:pt idx="580">
                  <c:v>131.83530999903576</c:v>
                </c:pt>
                <c:pt idx="581">
                  <c:v>93.258991418378173</c:v>
                </c:pt>
                <c:pt idx="582">
                  <c:v>124.52155047729245</c:v>
                </c:pt>
                <c:pt idx="583">
                  <c:v>142.50419438819785</c:v>
                </c:pt>
                <c:pt idx="584">
                  <c:v>105.17683926333044</c:v>
                </c:pt>
                <c:pt idx="585">
                  <c:v>109.06817086105485</c:v>
                </c:pt>
                <c:pt idx="586">
                  <c:v>102.23922476135377</c:v>
                </c:pt>
                <c:pt idx="587">
                  <c:v>105.68334779674092</c:v>
                </c:pt>
                <c:pt idx="588">
                  <c:v>95.02574486549031</c:v>
                </c:pt>
                <c:pt idx="589">
                  <c:v>72.583453861729836</c:v>
                </c:pt>
                <c:pt idx="590">
                  <c:v>107.2342107800598</c:v>
                </c:pt>
                <c:pt idx="591">
                  <c:v>104.40960370263235</c:v>
                </c:pt>
                <c:pt idx="592">
                  <c:v>98.994407482402849</c:v>
                </c:pt>
                <c:pt idx="593">
                  <c:v>95.932986211551423</c:v>
                </c:pt>
                <c:pt idx="594">
                  <c:v>66.993443255230929</c:v>
                </c:pt>
                <c:pt idx="595">
                  <c:v>98.3928261498409</c:v>
                </c:pt>
                <c:pt idx="596">
                  <c:v>105.16758268247999</c:v>
                </c:pt>
                <c:pt idx="597">
                  <c:v>89.00115707260629</c:v>
                </c:pt>
                <c:pt idx="598">
                  <c:v>79.667148780252646</c:v>
                </c:pt>
                <c:pt idx="599">
                  <c:v>91.627036929900669</c:v>
                </c:pt>
              </c:numCache>
            </c:numRef>
          </c:val>
          <c:smooth val="0"/>
          <c:extLst>
            <c:ext xmlns:c16="http://schemas.microsoft.com/office/drawing/2014/chart" uri="{C3380CC4-5D6E-409C-BE32-E72D297353CC}">
              <c16:uniqueId val="{00000000-CC4D-4369-BF04-05AB844A66C4}"/>
            </c:ext>
          </c:extLst>
        </c:ser>
        <c:ser>
          <c:idx val="2"/>
          <c:order val="1"/>
          <c:spPr>
            <a:ln w="6350"/>
          </c:spPr>
          <c:marker>
            <c:symbol val="none"/>
          </c:marker>
          <c:dLbls>
            <c:delete val="1"/>
          </c:dLbls>
          <c:cat>
            <c:strRef>
              <c:f>rest_pinomzet_uur!$B$855:$B$1454</c:f>
              <c:strCache>
                <c:ptCount val="600"/>
                <c:pt idx="0">
                  <c:v>14:00</c:v>
                </c:pt>
                <c:pt idx="1">
                  <c:v>14:01</c:v>
                </c:pt>
                <c:pt idx="2">
                  <c:v>14:02</c:v>
                </c:pt>
                <c:pt idx="3">
                  <c:v>14:03</c:v>
                </c:pt>
                <c:pt idx="4">
                  <c:v>14:04</c:v>
                </c:pt>
                <c:pt idx="5">
                  <c:v>14:05</c:v>
                </c:pt>
                <c:pt idx="6">
                  <c:v>14:06</c:v>
                </c:pt>
                <c:pt idx="7">
                  <c:v>14:07</c:v>
                </c:pt>
                <c:pt idx="8">
                  <c:v>14:08</c:v>
                </c:pt>
                <c:pt idx="9">
                  <c:v>14:09</c:v>
                </c:pt>
                <c:pt idx="10">
                  <c:v>14:10</c:v>
                </c:pt>
                <c:pt idx="11">
                  <c:v>14:11</c:v>
                </c:pt>
                <c:pt idx="12">
                  <c:v>14:12</c:v>
                </c:pt>
                <c:pt idx="13">
                  <c:v>14:13</c:v>
                </c:pt>
                <c:pt idx="14">
                  <c:v>14:14</c:v>
                </c:pt>
                <c:pt idx="15">
                  <c:v>14:15</c:v>
                </c:pt>
                <c:pt idx="16">
                  <c:v>14:16</c:v>
                </c:pt>
                <c:pt idx="17">
                  <c:v>14:17</c:v>
                </c:pt>
                <c:pt idx="18">
                  <c:v>14:18</c:v>
                </c:pt>
                <c:pt idx="19">
                  <c:v>14:19</c:v>
                </c:pt>
                <c:pt idx="20">
                  <c:v>14:20</c:v>
                </c:pt>
                <c:pt idx="21">
                  <c:v>14:21</c:v>
                </c:pt>
                <c:pt idx="22">
                  <c:v>14:22</c:v>
                </c:pt>
                <c:pt idx="23">
                  <c:v>14:23</c:v>
                </c:pt>
                <c:pt idx="24">
                  <c:v>14:24</c:v>
                </c:pt>
                <c:pt idx="25">
                  <c:v>14:25</c:v>
                </c:pt>
                <c:pt idx="26">
                  <c:v>14:26</c:v>
                </c:pt>
                <c:pt idx="27">
                  <c:v>14:27</c:v>
                </c:pt>
                <c:pt idx="28">
                  <c:v>14:28</c:v>
                </c:pt>
                <c:pt idx="29">
                  <c:v>14:29</c:v>
                </c:pt>
                <c:pt idx="30">
                  <c:v>14:30</c:v>
                </c:pt>
                <c:pt idx="31">
                  <c:v>14:31</c:v>
                </c:pt>
                <c:pt idx="32">
                  <c:v>14:32</c:v>
                </c:pt>
                <c:pt idx="33">
                  <c:v>14:33</c:v>
                </c:pt>
                <c:pt idx="34">
                  <c:v>14:34</c:v>
                </c:pt>
                <c:pt idx="35">
                  <c:v>14:35</c:v>
                </c:pt>
                <c:pt idx="36">
                  <c:v>14:36</c:v>
                </c:pt>
                <c:pt idx="37">
                  <c:v>14:37</c:v>
                </c:pt>
                <c:pt idx="38">
                  <c:v>14:38</c:v>
                </c:pt>
                <c:pt idx="39">
                  <c:v>14:39</c:v>
                </c:pt>
                <c:pt idx="40">
                  <c:v>14:40</c:v>
                </c:pt>
                <c:pt idx="41">
                  <c:v>14:41</c:v>
                </c:pt>
                <c:pt idx="42">
                  <c:v>14:42</c:v>
                </c:pt>
                <c:pt idx="43">
                  <c:v>14:43</c:v>
                </c:pt>
                <c:pt idx="44">
                  <c:v>14:44</c:v>
                </c:pt>
                <c:pt idx="45">
                  <c:v>14:45</c:v>
                </c:pt>
                <c:pt idx="46">
                  <c:v>14:46</c:v>
                </c:pt>
                <c:pt idx="47">
                  <c:v>14:47</c:v>
                </c:pt>
                <c:pt idx="48">
                  <c:v>14:48</c:v>
                </c:pt>
                <c:pt idx="49">
                  <c:v>14:49</c:v>
                </c:pt>
                <c:pt idx="50">
                  <c:v>14:50</c:v>
                </c:pt>
                <c:pt idx="51">
                  <c:v>14:51</c:v>
                </c:pt>
                <c:pt idx="52">
                  <c:v>14:52</c:v>
                </c:pt>
                <c:pt idx="53">
                  <c:v>14:53</c:v>
                </c:pt>
                <c:pt idx="54">
                  <c:v>14:54</c:v>
                </c:pt>
                <c:pt idx="55">
                  <c:v>14:55</c:v>
                </c:pt>
                <c:pt idx="56">
                  <c:v>14:56</c:v>
                </c:pt>
                <c:pt idx="57">
                  <c:v>14:57</c:v>
                </c:pt>
                <c:pt idx="58">
                  <c:v>14:58</c:v>
                </c:pt>
                <c:pt idx="59">
                  <c:v>14:59</c:v>
                </c:pt>
                <c:pt idx="60">
                  <c:v>15:00</c:v>
                </c:pt>
                <c:pt idx="61">
                  <c:v>15:01</c:v>
                </c:pt>
                <c:pt idx="62">
                  <c:v>15:02</c:v>
                </c:pt>
                <c:pt idx="63">
                  <c:v>15:03</c:v>
                </c:pt>
                <c:pt idx="64">
                  <c:v>15:04</c:v>
                </c:pt>
                <c:pt idx="65">
                  <c:v>15:05</c:v>
                </c:pt>
                <c:pt idx="66">
                  <c:v>15:06</c:v>
                </c:pt>
                <c:pt idx="67">
                  <c:v>15:07</c:v>
                </c:pt>
                <c:pt idx="68">
                  <c:v>15:08</c:v>
                </c:pt>
                <c:pt idx="69">
                  <c:v>15:09</c:v>
                </c:pt>
                <c:pt idx="70">
                  <c:v>15:10</c:v>
                </c:pt>
                <c:pt idx="71">
                  <c:v>15:11</c:v>
                </c:pt>
                <c:pt idx="72">
                  <c:v>15:12</c:v>
                </c:pt>
                <c:pt idx="73">
                  <c:v>15:13</c:v>
                </c:pt>
                <c:pt idx="74">
                  <c:v>15:14</c:v>
                </c:pt>
                <c:pt idx="75">
                  <c:v>15:15</c:v>
                </c:pt>
                <c:pt idx="76">
                  <c:v>15:16</c:v>
                </c:pt>
                <c:pt idx="77">
                  <c:v>15:17</c:v>
                </c:pt>
                <c:pt idx="78">
                  <c:v>15:18</c:v>
                </c:pt>
                <c:pt idx="79">
                  <c:v>15:19</c:v>
                </c:pt>
                <c:pt idx="80">
                  <c:v>15:20</c:v>
                </c:pt>
                <c:pt idx="81">
                  <c:v>15:21</c:v>
                </c:pt>
                <c:pt idx="82">
                  <c:v>15:22</c:v>
                </c:pt>
                <c:pt idx="83">
                  <c:v>15:23</c:v>
                </c:pt>
                <c:pt idx="84">
                  <c:v>15:24</c:v>
                </c:pt>
                <c:pt idx="85">
                  <c:v>15:25</c:v>
                </c:pt>
                <c:pt idx="86">
                  <c:v>15:26</c:v>
                </c:pt>
                <c:pt idx="87">
                  <c:v>15:27</c:v>
                </c:pt>
                <c:pt idx="88">
                  <c:v>15:28</c:v>
                </c:pt>
                <c:pt idx="89">
                  <c:v>15:29</c:v>
                </c:pt>
                <c:pt idx="90">
                  <c:v>15:30</c:v>
                </c:pt>
                <c:pt idx="91">
                  <c:v>15:31</c:v>
                </c:pt>
                <c:pt idx="92">
                  <c:v>15:32</c:v>
                </c:pt>
                <c:pt idx="93">
                  <c:v>15:33</c:v>
                </c:pt>
                <c:pt idx="94">
                  <c:v>15:34</c:v>
                </c:pt>
                <c:pt idx="95">
                  <c:v>15:35</c:v>
                </c:pt>
                <c:pt idx="96">
                  <c:v>15:36</c:v>
                </c:pt>
                <c:pt idx="97">
                  <c:v>15:37</c:v>
                </c:pt>
                <c:pt idx="98">
                  <c:v>15:38</c:v>
                </c:pt>
                <c:pt idx="99">
                  <c:v>15:39</c:v>
                </c:pt>
                <c:pt idx="100">
                  <c:v>15:40</c:v>
                </c:pt>
                <c:pt idx="101">
                  <c:v>15:41</c:v>
                </c:pt>
                <c:pt idx="102">
                  <c:v>15:42</c:v>
                </c:pt>
                <c:pt idx="103">
                  <c:v>15:43</c:v>
                </c:pt>
                <c:pt idx="104">
                  <c:v>15:44</c:v>
                </c:pt>
                <c:pt idx="105">
                  <c:v>15:45</c:v>
                </c:pt>
                <c:pt idx="106">
                  <c:v>15:46</c:v>
                </c:pt>
                <c:pt idx="107">
                  <c:v>15:47</c:v>
                </c:pt>
                <c:pt idx="108">
                  <c:v>15:48</c:v>
                </c:pt>
                <c:pt idx="109">
                  <c:v>15:49</c:v>
                </c:pt>
                <c:pt idx="110">
                  <c:v>15:50</c:v>
                </c:pt>
                <c:pt idx="111">
                  <c:v>15:51</c:v>
                </c:pt>
                <c:pt idx="112">
                  <c:v>15:52</c:v>
                </c:pt>
                <c:pt idx="113">
                  <c:v>15:53</c:v>
                </c:pt>
                <c:pt idx="114">
                  <c:v>15:54</c:v>
                </c:pt>
                <c:pt idx="115">
                  <c:v>15:55</c:v>
                </c:pt>
                <c:pt idx="116">
                  <c:v>15:56</c:v>
                </c:pt>
                <c:pt idx="117">
                  <c:v>15:57</c:v>
                </c:pt>
                <c:pt idx="118">
                  <c:v>15:58</c:v>
                </c:pt>
                <c:pt idx="119">
                  <c:v>15:59</c:v>
                </c:pt>
                <c:pt idx="120">
                  <c:v>16:00</c:v>
                </c:pt>
                <c:pt idx="121">
                  <c:v>16:01</c:v>
                </c:pt>
                <c:pt idx="122">
                  <c:v>16:02</c:v>
                </c:pt>
                <c:pt idx="123">
                  <c:v>16:03</c:v>
                </c:pt>
                <c:pt idx="124">
                  <c:v>16:04</c:v>
                </c:pt>
                <c:pt idx="125">
                  <c:v>16:05</c:v>
                </c:pt>
                <c:pt idx="126">
                  <c:v>16:06</c:v>
                </c:pt>
                <c:pt idx="127">
                  <c:v>16:07</c:v>
                </c:pt>
                <c:pt idx="128">
                  <c:v>16:08</c:v>
                </c:pt>
                <c:pt idx="129">
                  <c:v>16:09</c:v>
                </c:pt>
                <c:pt idx="130">
                  <c:v>16:10</c:v>
                </c:pt>
                <c:pt idx="131">
                  <c:v>16:11</c:v>
                </c:pt>
                <c:pt idx="132">
                  <c:v>16:12</c:v>
                </c:pt>
                <c:pt idx="133">
                  <c:v>16:13</c:v>
                </c:pt>
                <c:pt idx="134">
                  <c:v>16:14</c:v>
                </c:pt>
                <c:pt idx="135">
                  <c:v>16:15</c:v>
                </c:pt>
                <c:pt idx="136">
                  <c:v>16:16</c:v>
                </c:pt>
                <c:pt idx="137">
                  <c:v>16:17</c:v>
                </c:pt>
                <c:pt idx="138">
                  <c:v>16:18</c:v>
                </c:pt>
                <c:pt idx="139">
                  <c:v>16:19</c:v>
                </c:pt>
                <c:pt idx="140">
                  <c:v>16:20</c:v>
                </c:pt>
                <c:pt idx="141">
                  <c:v>16:21</c:v>
                </c:pt>
                <c:pt idx="142">
                  <c:v>16:22</c:v>
                </c:pt>
                <c:pt idx="143">
                  <c:v>16:23</c:v>
                </c:pt>
                <c:pt idx="144">
                  <c:v>16:24</c:v>
                </c:pt>
                <c:pt idx="145">
                  <c:v>16:25</c:v>
                </c:pt>
                <c:pt idx="146">
                  <c:v>16:26</c:v>
                </c:pt>
                <c:pt idx="147">
                  <c:v>16:27</c:v>
                </c:pt>
                <c:pt idx="148">
                  <c:v>16:28</c:v>
                </c:pt>
                <c:pt idx="149">
                  <c:v>16:29</c:v>
                </c:pt>
                <c:pt idx="150">
                  <c:v>16:30</c:v>
                </c:pt>
                <c:pt idx="151">
                  <c:v>16:31</c:v>
                </c:pt>
                <c:pt idx="152">
                  <c:v>16:32</c:v>
                </c:pt>
                <c:pt idx="153">
                  <c:v>16:33</c:v>
                </c:pt>
                <c:pt idx="154">
                  <c:v>16:34</c:v>
                </c:pt>
                <c:pt idx="155">
                  <c:v>16:35</c:v>
                </c:pt>
                <c:pt idx="156">
                  <c:v>16:36</c:v>
                </c:pt>
                <c:pt idx="157">
                  <c:v>16:37</c:v>
                </c:pt>
                <c:pt idx="158">
                  <c:v>16:38</c:v>
                </c:pt>
                <c:pt idx="159">
                  <c:v>16:39</c:v>
                </c:pt>
                <c:pt idx="160">
                  <c:v>16:40</c:v>
                </c:pt>
                <c:pt idx="161">
                  <c:v>16:41</c:v>
                </c:pt>
                <c:pt idx="162">
                  <c:v>16:42</c:v>
                </c:pt>
                <c:pt idx="163">
                  <c:v>16:43</c:v>
                </c:pt>
                <c:pt idx="164">
                  <c:v>16:44</c:v>
                </c:pt>
                <c:pt idx="165">
                  <c:v>16:45</c:v>
                </c:pt>
                <c:pt idx="166">
                  <c:v>16:46</c:v>
                </c:pt>
                <c:pt idx="167">
                  <c:v>16:47</c:v>
                </c:pt>
                <c:pt idx="168">
                  <c:v>16:48</c:v>
                </c:pt>
                <c:pt idx="169">
                  <c:v>16:49</c:v>
                </c:pt>
                <c:pt idx="170">
                  <c:v>16:50</c:v>
                </c:pt>
                <c:pt idx="171">
                  <c:v>16:51</c:v>
                </c:pt>
                <c:pt idx="172">
                  <c:v>16:52</c:v>
                </c:pt>
                <c:pt idx="173">
                  <c:v>16:53</c:v>
                </c:pt>
                <c:pt idx="174">
                  <c:v>16:54</c:v>
                </c:pt>
                <c:pt idx="175">
                  <c:v>16:55</c:v>
                </c:pt>
                <c:pt idx="176">
                  <c:v>16:56</c:v>
                </c:pt>
                <c:pt idx="177">
                  <c:v>16:57</c:v>
                </c:pt>
                <c:pt idx="178">
                  <c:v>16:58</c:v>
                </c:pt>
                <c:pt idx="179">
                  <c:v>16:59</c:v>
                </c:pt>
                <c:pt idx="180">
                  <c:v>17:00</c:v>
                </c:pt>
                <c:pt idx="181">
                  <c:v>17:01</c:v>
                </c:pt>
                <c:pt idx="182">
                  <c:v>17:02</c:v>
                </c:pt>
                <c:pt idx="183">
                  <c:v>17:03</c:v>
                </c:pt>
                <c:pt idx="184">
                  <c:v>17:04</c:v>
                </c:pt>
                <c:pt idx="185">
                  <c:v>17:05</c:v>
                </c:pt>
                <c:pt idx="186">
                  <c:v>17:06</c:v>
                </c:pt>
                <c:pt idx="187">
                  <c:v>17:07</c:v>
                </c:pt>
                <c:pt idx="188">
                  <c:v>17:08</c:v>
                </c:pt>
                <c:pt idx="189">
                  <c:v>17:09</c:v>
                </c:pt>
                <c:pt idx="190">
                  <c:v>17:10</c:v>
                </c:pt>
                <c:pt idx="191">
                  <c:v>17:11</c:v>
                </c:pt>
                <c:pt idx="192">
                  <c:v>17:12</c:v>
                </c:pt>
                <c:pt idx="193">
                  <c:v>17:13</c:v>
                </c:pt>
                <c:pt idx="194">
                  <c:v>17:14</c:v>
                </c:pt>
                <c:pt idx="195">
                  <c:v>17:15</c:v>
                </c:pt>
                <c:pt idx="196">
                  <c:v>17:16</c:v>
                </c:pt>
                <c:pt idx="197">
                  <c:v>17:17</c:v>
                </c:pt>
                <c:pt idx="198">
                  <c:v>17:18</c:v>
                </c:pt>
                <c:pt idx="199">
                  <c:v>17:19</c:v>
                </c:pt>
                <c:pt idx="200">
                  <c:v>17:20</c:v>
                </c:pt>
                <c:pt idx="201">
                  <c:v>17:21</c:v>
                </c:pt>
                <c:pt idx="202">
                  <c:v>17:22</c:v>
                </c:pt>
                <c:pt idx="203">
                  <c:v>17:23</c:v>
                </c:pt>
                <c:pt idx="204">
                  <c:v>17:24</c:v>
                </c:pt>
                <c:pt idx="205">
                  <c:v>17:25</c:v>
                </c:pt>
                <c:pt idx="206">
                  <c:v>17:26</c:v>
                </c:pt>
                <c:pt idx="207">
                  <c:v>17:27</c:v>
                </c:pt>
                <c:pt idx="208">
                  <c:v>17:28</c:v>
                </c:pt>
                <c:pt idx="209">
                  <c:v>17:29</c:v>
                </c:pt>
                <c:pt idx="210">
                  <c:v>17:30</c:v>
                </c:pt>
                <c:pt idx="211">
                  <c:v>17:31</c:v>
                </c:pt>
                <c:pt idx="212">
                  <c:v>17:32</c:v>
                </c:pt>
                <c:pt idx="213">
                  <c:v>17:33</c:v>
                </c:pt>
                <c:pt idx="214">
                  <c:v>17:34</c:v>
                </c:pt>
                <c:pt idx="215">
                  <c:v>17:35</c:v>
                </c:pt>
                <c:pt idx="216">
                  <c:v>17:36</c:v>
                </c:pt>
                <c:pt idx="217">
                  <c:v>17:37</c:v>
                </c:pt>
                <c:pt idx="218">
                  <c:v>17:38</c:v>
                </c:pt>
                <c:pt idx="219">
                  <c:v>17:39</c:v>
                </c:pt>
                <c:pt idx="220">
                  <c:v>17:40</c:v>
                </c:pt>
                <c:pt idx="221">
                  <c:v>17:41</c:v>
                </c:pt>
                <c:pt idx="222">
                  <c:v>17:42</c:v>
                </c:pt>
                <c:pt idx="223">
                  <c:v>17:43</c:v>
                </c:pt>
                <c:pt idx="224">
                  <c:v>17:44</c:v>
                </c:pt>
                <c:pt idx="225">
                  <c:v>17:45</c:v>
                </c:pt>
                <c:pt idx="226">
                  <c:v>17:46</c:v>
                </c:pt>
                <c:pt idx="227">
                  <c:v>17:47</c:v>
                </c:pt>
                <c:pt idx="228">
                  <c:v>17:48</c:v>
                </c:pt>
                <c:pt idx="229">
                  <c:v>17:49</c:v>
                </c:pt>
                <c:pt idx="230">
                  <c:v>17:50</c:v>
                </c:pt>
                <c:pt idx="231">
                  <c:v>17:51</c:v>
                </c:pt>
                <c:pt idx="232">
                  <c:v>17:52</c:v>
                </c:pt>
                <c:pt idx="233">
                  <c:v>17:53</c:v>
                </c:pt>
                <c:pt idx="234">
                  <c:v>17:54</c:v>
                </c:pt>
                <c:pt idx="235">
                  <c:v>17:55</c:v>
                </c:pt>
                <c:pt idx="236">
                  <c:v>17:56</c:v>
                </c:pt>
                <c:pt idx="237">
                  <c:v>17:57</c:v>
                </c:pt>
                <c:pt idx="238">
                  <c:v>17:58</c:v>
                </c:pt>
                <c:pt idx="239">
                  <c:v>17:59</c:v>
                </c:pt>
                <c:pt idx="240">
                  <c:v>18:00</c:v>
                </c:pt>
                <c:pt idx="241">
                  <c:v>18:01</c:v>
                </c:pt>
                <c:pt idx="242">
                  <c:v>18:02</c:v>
                </c:pt>
                <c:pt idx="243">
                  <c:v>18:03</c:v>
                </c:pt>
                <c:pt idx="244">
                  <c:v>18:04</c:v>
                </c:pt>
                <c:pt idx="245">
                  <c:v>18:05</c:v>
                </c:pt>
                <c:pt idx="246">
                  <c:v>18:06</c:v>
                </c:pt>
                <c:pt idx="247">
                  <c:v>18:07</c:v>
                </c:pt>
                <c:pt idx="248">
                  <c:v>18:08</c:v>
                </c:pt>
                <c:pt idx="249">
                  <c:v>18:09</c:v>
                </c:pt>
                <c:pt idx="250">
                  <c:v>18:10</c:v>
                </c:pt>
                <c:pt idx="251">
                  <c:v>18:11</c:v>
                </c:pt>
                <c:pt idx="252">
                  <c:v>18:12</c:v>
                </c:pt>
                <c:pt idx="253">
                  <c:v>18:13</c:v>
                </c:pt>
                <c:pt idx="254">
                  <c:v>18:14</c:v>
                </c:pt>
                <c:pt idx="255">
                  <c:v>18:15</c:v>
                </c:pt>
                <c:pt idx="256">
                  <c:v>18:16</c:v>
                </c:pt>
                <c:pt idx="257">
                  <c:v>18:17</c:v>
                </c:pt>
                <c:pt idx="258">
                  <c:v>18:18</c:v>
                </c:pt>
                <c:pt idx="259">
                  <c:v>18:19</c:v>
                </c:pt>
                <c:pt idx="260">
                  <c:v>18:20</c:v>
                </c:pt>
                <c:pt idx="261">
                  <c:v>18:21</c:v>
                </c:pt>
                <c:pt idx="262">
                  <c:v>18:22</c:v>
                </c:pt>
                <c:pt idx="263">
                  <c:v>18:23</c:v>
                </c:pt>
                <c:pt idx="264">
                  <c:v>18:24</c:v>
                </c:pt>
                <c:pt idx="265">
                  <c:v>18:25</c:v>
                </c:pt>
                <c:pt idx="266">
                  <c:v>18:26</c:v>
                </c:pt>
                <c:pt idx="267">
                  <c:v>18:27</c:v>
                </c:pt>
                <c:pt idx="268">
                  <c:v>18:28</c:v>
                </c:pt>
                <c:pt idx="269">
                  <c:v>18:29</c:v>
                </c:pt>
                <c:pt idx="270">
                  <c:v>18:30</c:v>
                </c:pt>
                <c:pt idx="271">
                  <c:v>18:31</c:v>
                </c:pt>
                <c:pt idx="272">
                  <c:v>18:32</c:v>
                </c:pt>
                <c:pt idx="273">
                  <c:v>18:33</c:v>
                </c:pt>
                <c:pt idx="274">
                  <c:v>18:34</c:v>
                </c:pt>
                <c:pt idx="275">
                  <c:v>18:35</c:v>
                </c:pt>
                <c:pt idx="276">
                  <c:v>18:36</c:v>
                </c:pt>
                <c:pt idx="277">
                  <c:v>18:37</c:v>
                </c:pt>
                <c:pt idx="278">
                  <c:v>18:38</c:v>
                </c:pt>
                <c:pt idx="279">
                  <c:v>18:39</c:v>
                </c:pt>
                <c:pt idx="280">
                  <c:v>18:40</c:v>
                </c:pt>
                <c:pt idx="281">
                  <c:v>18:41</c:v>
                </c:pt>
                <c:pt idx="282">
                  <c:v>18:42</c:v>
                </c:pt>
                <c:pt idx="283">
                  <c:v>18:43</c:v>
                </c:pt>
                <c:pt idx="284">
                  <c:v>18:44</c:v>
                </c:pt>
                <c:pt idx="285">
                  <c:v>18:45</c:v>
                </c:pt>
                <c:pt idx="286">
                  <c:v>18:46</c:v>
                </c:pt>
                <c:pt idx="287">
                  <c:v>18:47</c:v>
                </c:pt>
                <c:pt idx="288">
                  <c:v>18:48</c:v>
                </c:pt>
                <c:pt idx="289">
                  <c:v>18:49</c:v>
                </c:pt>
                <c:pt idx="290">
                  <c:v>18:50</c:v>
                </c:pt>
                <c:pt idx="291">
                  <c:v>18:51</c:v>
                </c:pt>
                <c:pt idx="292">
                  <c:v>18:52</c:v>
                </c:pt>
                <c:pt idx="293">
                  <c:v>18:53</c:v>
                </c:pt>
                <c:pt idx="294">
                  <c:v>18:54</c:v>
                </c:pt>
                <c:pt idx="295">
                  <c:v>18:55</c:v>
                </c:pt>
                <c:pt idx="296">
                  <c:v>18:56</c:v>
                </c:pt>
                <c:pt idx="297">
                  <c:v>18:57</c:v>
                </c:pt>
                <c:pt idx="298">
                  <c:v>18:58</c:v>
                </c:pt>
                <c:pt idx="299">
                  <c:v>18:59</c:v>
                </c:pt>
                <c:pt idx="300">
                  <c:v>19:00</c:v>
                </c:pt>
                <c:pt idx="301">
                  <c:v>19:01</c:v>
                </c:pt>
                <c:pt idx="302">
                  <c:v>19:02</c:v>
                </c:pt>
                <c:pt idx="303">
                  <c:v>19:03</c:v>
                </c:pt>
                <c:pt idx="304">
                  <c:v>19:04</c:v>
                </c:pt>
                <c:pt idx="305">
                  <c:v>19:05</c:v>
                </c:pt>
                <c:pt idx="306">
                  <c:v>19:06</c:v>
                </c:pt>
                <c:pt idx="307">
                  <c:v>19:07</c:v>
                </c:pt>
                <c:pt idx="308">
                  <c:v>19:08</c:v>
                </c:pt>
                <c:pt idx="309">
                  <c:v>19:09</c:v>
                </c:pt>
                <c:pt idx="310">
                  <c:v>19:10</c:v>
                </c:pt>
                <c:pt idx="311">
                  <c:v>19:11</c:v>
                </c:pt>
                <c:pt idx="312">
                  <c:v>19:12</c:v>
                </c:pt>
                <c:pt idx="313">
                  <c:v>19:13</c:v>
                </c:pt>
                <c:pt idx="314">
                  <c:v>19:14</c:v>
                </c:pt>
                <c:pt idx="315">
                  <c:v>19:15</c:v>
                </c:pt>
                <c:pt idx="316">
                  <c:v>19:16</c:v>
                </c:pt>
                <c:pt idx="317">
                  <c:v>19:17</c:v>
                </c:pt>
                <c:pt idx="318">
                  <c:v>19:18</c:v>
                </c:pt>
                <c:pt idx="319">
                  <c:v>19:19</c:v>
                </c:pt>
                <c:pt idx="320">
                  <c:v>19:20</c:v>
                </c:pt>
                <c:pt idx="321">
                  <c:v>19:21</c:v>
                </c:pt>
                <c:pt idx="322">
                  <c:v>19:22</c:v>
                </c:pt>
                <c:pt idx="323">
                  <c:v>19:23</c:v>
                </c:pt>
                <c:pt idx="324">
                  <c:v>19:24</c:v>
                </c:pt>
                <c:pt idx="325">
                  <c:v>19:25</c:v>
                </c:pt>
                <c:pt idx="326">
                  <c:v>19:26</c:v>
                </c:pt>
                <c:pt idx="327">
                  <c:v>19:27</c:v>
                </c:pt>
                <c:pt idx="328">
                  <c:v>19:28</c:v>
                </c:pt>
                <c:pt idx="329">
                  <c:v>19:29</c:v>
                </c:pt>
                <c:pt idx="330">
                  <c:v>19:30</c:v>
                </c:pt>
                <c:pt idx="331">
                  <c:v>19:31</c:v>
                </c:pt>
                <c:pt idx="332">
                  <c:v>19:32</c:v>
                </c:pt>
                <c:pt idx="333">
                  <c:v>19:33</c:v>
                </c:pt>
                <c:pt idx="334">
                  <c:v>19:34</c:v>
                </c:pt>
                <c:pt idx="335">
                  <c:v>19:35</c:v>
                </c:pt>
                <c:pt idx="336">
                  <c:v>19:36</c:v>
                </c:pt>
                <c:pt idx="337">
                  <c:v>19:37</c:v>
                </c:pt>
                <c:pt idx="338">
                  <c:v>19:38</c:v>
                </c:pt>
                <c:pt idx="339">
                  <c:v>19:39</c:v>
                </c:pt>
                <c:pt idx="340">
                  <c:v>19:40</c:v>
                </c:pt>
                <c:pt idx="341">
                  <c:v>19:41</c:v>
                </c:pt>
                <c:pt idx="342">
                  <c:v>19:42</c:v>
                </c:pt>
                <c:pt idx="343">
                  <c:v>19:43</c:v>
                </c:pt>
                <c:pt idx="344">
                  <c:v>19:44</c:v>
                </c:pt>
                <c:pt idx="345">
                  <c:v>19:45</c:v>
                </c:pt>
                <c:pt idx="346">
                  <c:v>19:46</c:v>
                </c:pt>
                <c:pt idx="347">
                  <c:v>19:47</c:v>
                </c:pt>
                <c:pt idx="348">
                  <c:v>19:48</c:v>
                </c:pt>
                <c:pt idx="349">
                  <c:v>19:49</c:v>
                </c:pt>
                <c:pt idx="350">
                  <c:v>19:50</c:v>
                </c:pt>
                <c:pt idx="351">
                  <c:v>19:51</c:v>
                </c:pt>
                <c:pt idx="352">
                  <c:v>19:52</c:v>
                </c:pt>
                <c:pt idx="353">
                  <c:v>19:53</c:v>
                </c:pt>
                <c:pt idx="354">
                  <c:v>19:54</c:v>
                </c:pt>
                <c:pt idx="355">
                  <c:v>19:55</c:v>
                </c:pt>
                <c:pt idx="356">
                  <c:v>19:56</c:v>
                </c:pt>
                <c:pt idx="357">
                  <c:v>19:57</c:v>
                </c:pt>
                <c:pt idx="358">
                  <c:v>19:58</c:v>
                </c:pt>
                <c:pt idx="359">
                  <c:v>19:59</c:v>
                </c:pt>
                <c:pt idx="360">
                  <c:v>20:00</c:v>
                </c:pt>
                <c:pt idx="361">
                  <c:v>20:01</c:v>
                </c:pt>
                <c:pt idx="362">
                  <c:v>20:02</c:v>
                </c:pt>
                <c:pt idx="363">
                  <c:v>20:03</c:v>
                </c:pt>
                <c:pt idx="364">
                  <c:v>20:04</c:v>
                </c:pt>
                <c:pt idx="365">
                  <c:v>20:05</c:v>
                </c:pt>
                <c:pt idx="366">
                  <c:v>20:06</c:v>
                </c:pt>
                <c:pt idx="367">
                  <c:v>20:07</c:v>
                </c:pt>
                <c:pt idx="368">
                  <c:v>20:08</c:v>
                </c:pt>
                <c:pt idx="369">
                  <c:v>20:09</c:v>
                </c:pt>
                <c:pt idx="370">
                  <c:v>20:10</c:v>
                </c:pt>
                <c:pt idx="371">
                  <c:v>20:11</c:v>
                </c:pt>
                <c:pt idx="372">
                  <c:v>20:12</c:v>
                </c:pt>
                <c:pt idx="373">
                  <c:v>20:13</c:v>
                </c:pt>
                <c:pt idx="374">
                  <c:v>20:14</c:v>
                </c:pt>
                <c:pt idx="375">
                  <c:v>20:15</c:v>
                </c:pt>
                <c:pt idx="376">
                  <c:v>20:16</c:v>
                </c:pt>
                <c:pt idx="377">
                  <c:v>20:17</c:v>
                </c:pt>
                <c:pt idx="378">
                  <c:v>20:18</c:v>
                </c:pt>
                <c:pt idx="379">
                  <c:v>20:19</c:v>
                </c:pt>
                <c:pt idx="380">
                  <c:v>20:20</c:v>
                </c:pt>
                <c:pt idx="381">
                  <c:v>20:21</c:v>
                </c:pt>
                <c:pt idx="382">
                  <c:v>20:22</c:v>
                </c:pt>
                <c:pt idx="383">
                  <c:v>20:23</c:v>
                </c:pt>
                <c:pt idx="384">
                  <c:v>20:24</c:v>
                </c:pt>
                <c:pt idx="385">
                  <c:v>20:25</c:v>
                </c:pt>
                <c:pt idx="386">
                  <c:v>20:26</c:v>
                </c:pt>
                <c:pt idx="387">
                  <c:v>20:27</c:v>
                </c:pt>
                <c:pt idx="388">
                  <c:v>20:28</c:v>
                </c:pt>
                <c:pt idx="389">
                  <c:v>20:29</c:v>
                </c:pt>
                <c:pt idx="390">
                  <c:v>20:30</c:v>
                </c:pt>
                <c:pt idx="391">
                  <c:v>20:31</c:v>
                </c:pt>
                <c:pt idx="392">
                  <c:v>20:32</c:v>
                </c:pt>
                <c:pt idx="393">
                  <c:v>20:33</c:v>
                </c:pt>
                <c:pt idx="394">
                  <c:v>20:34</c:v>
                </c:pt>
                <c:pt idx="395">
                  <c:v>20:35</c:v>
                </c:pt>
                <c:pt idx="396">
                  <c:v>20:36</c:v>
                </c:pt>
                <c:pt idx="397">
                  <c:v>20:37</c:v>
                </c:pt>
                <c:pt idx="398">
                  <c:v>20:38</c:v>
                </c:pt>
                <c:pt idx="399">
                  <c:v>20:39</c:v>
                </c:pt>
                <c:pt idx="400">
                  <c:v>20:40</c:v>
                </c:pt>
                <c:pt idx="401">
                  <c:v>20:41</c:v>
                </c:pt>
                <c:pt idx="402">
                  <c:v>20:42</c:v>
                </c:pt>
                <c:pt idx="403">
                  <c:v>20:43</c:v>
                </c:pt>
                <c:pt idx="404">
                  <c:v>20:44</c:v>
                </c:pt>
                <c:pt idx="405">
                  <c:v>20:45</c:v>
                </c:pt>
                <c:pt idx="406">
                  <c:v>20:46</c:v>
                </c:pt>
                <c:pt idx="407">
                  <c:v>20:47</c:v>
                </c:pt>
                <c:pt idx="408">
                  <c:v>20:48</c:v>
                </c:pt>
                <c:pt idx="409">
                  <c:v>20:49</c:v>
                </c:pt>
                <c:pt idx="410">
                  <c:v>20:50</c:v>
                </c:pt>
                <c:pt idx="411">
                  <c:v>20:51</c:v>
                </c:pt>
                <c:pt idx="412">
                  <c:v>20:52</c:v>
                </c:pt>
                <c:pt idx="413">
                  <c:v>20:53</c:v>
                </c:pt>
                <c:pt idx="414">
                  <c:v>20:54</c:v>
                </c:pt>
                <c:pt idx="415">
                  <c:v>20:55</c:v>
                </c:pt>
                <c:pt idx="416">
                  <c:v>20:56</c:v>
                </c:pt>
                <c:pt idx="417">
                  <c:v>20:57</c:v>
                </c:pt>
                <c:pt idx="418">
                  <c:v>20:58</c:v>
                </c:pt>
                <c:pt idx="419">
                  <c:v>20:59</c:v>
                </c:pt>
                <c:pt idx="420">
                  <c:v>21:00</c:v>
                </c:pt>
                <c:pt idx="421">
                  <c:v>21:01</c:v>
                </c:pt>
                <c:pt idx="422">
                  <c:v>21:02</c:v>
                </c:pt>
                <c:pt idx="423">
                  <c:v>21:03</c:v>
                </c:pt>
                <c:pt idx="424">
                  <c:v>21:04</c:v>
                </c:pt>
                <c:pt idx="425">
                  <c:v>21:05</c:v>
                </c:pt>
                <c:pt idx="426">
                  <c:v>21:06</c:v>
                </c:pt>
                <c:pt idx="427">
                  <c:v>21:07</c:v>
                </c:pt>
                <c:pt idx="428">
                  <c:v>21:08</c:v>
                </c:pt>
                <c:pt idx="429">
                  <c:v>21:09</c:v>
                </c:pt>
                <c:pt idx="430">
                  <c:v>21:10</c:v>
                </c:pt>
                <c:pt idx="431">
                  <c:v>21:11</c:v>
                </c:pt>
                <c:pt idx="432">
                  <c:v>21:12</c:v>
                </c:pt>
                <c:pt idx="433">
                  <c:v>21:13</c:v>
                </c:pt>
                <c:pt idx="434">
                  <c:v>21:14</c:v>
                </c:pt>
                <c:pt idx="435">
                  <c:v>21:15</c:v>
                </c:pt>
                <c:pt idx="436">
                  <c:v>21:16</c:v>
                </c:pt>
                <c:pt idx="437">
                  <c:v>21:17</c:v>
                </c:pt>
                <c:pt idx="438">
                  <c:v>21:18</c:v>
                </c:pt>
                <c:pt idx="439">
                  <c:v>21:19</c:v>
                </c:pt>
                <c:pt idx="440">
                  <c:v>21:20</c:v>
                </c:pt>
                <c:pt idx="441">
                  <c:v>21:21</c:v>
                </c:pt>
                <c:pt idx="442">
                  <c:v>21:22</c:v>
                </c:pt>
                <c:pt idx="443">
                  <c:v>21:23</c:v>
                </c:pt>
                <c:pt idx="444">
                  <c:v>21:24</c:v>
                </c:pt>
                <c:pt idx="445">
                  <c:v>21:25</c:v>
                </c:pt>
                <c:pt idx="446">
                  <c:v>21:26</c:v>
                </c:pt>
                <c:pt idx="447">
                  <c:v>21:27</c:v>
                </c:pt>
                <c:pt idx="448">
                  <c:v>21:28</c:v>
                </c:pt>
                <c:pt idx="449">
                  <c:v>21:29</c:v>
                </c:pt>
                <c:pt idx="450">
                  <c:v>21:30</c:v>
                </c:pt>
                <c:pt idx="451">
                  <c:v>21:31</c:v>
                </c:pt>
                <c:pt idx="452">
                  <c:v>21:32</c:v>
                </c:pt>
                <c:pt idx="453">
                  <c:v>21:33</c:v>
                </c:pt>
                <c:pt idx="454">
                  <c:v>21:34</c:v>
                </c:pt>
                <c:pt idx="455">
                  <c:v>21:35</c:v>
                </c:pt>
                <c:pt idx="456">
                  <c:v>21:36</c:v>
                </c:pt>
                <c:pt idx="457">
                  <c:v>21:37</c:v>
                </c:pt>
                <c:pt idx="458">
                  <c:v>21:38</c:v>
                </c:pt>
                <c:pt idx="459">
                  <c:v>21:39</c:v>
                </c:pt>
                <c:pt idx="460">
                  <c:v>21:40</c:v>
                </c:pt>
                <c:pt idx="461">
                  <c:v>21:41</c:v>
                </c:pt>
                <c:pt idx="462">
                  <c:v>21:42</c:v>
                </c:pt>
                <c:pt idx="463">
                  <c:v>21:43</c:v>
                </c:pt>
                <c:pt idx="464">
                  <c:v>21:44</c:v>
                </c:pt>
                <c:pt idx="465">
                  <c:v>21:45</c:v>
                </c:pt>
                <c:pt idx="466">
                  <c:v>21:46</c:v>
                </c:pt>
                <c:pt idx="467">
                  <c:v>21:47</c:v>
                </c:pt>
                <c:pt idx="468">
                  <c:v>21:48</c:v>
                </c:pt>
                <c:pt idx="469">
                  <c:v>21:49</c:v>
                </c:pt>
                <c:pt idx="470">
                  <c:v>21:50</c:v>
                </c:pt>
                <c:pt idx="471">
                  <c:v>21:51</c:v>
                </c:pt>
                <c:pt idx="472">
                  <c:v>21:52</c:v>
                </c:pt>
                <c:pt idx="473">
                  <c:v>21:53</c:v>
                </c:pt>
                <c:pt idx="474">
                  <c:v>21:54</c:v>
                </c:pt>
                <c:pt idx="475">
                  <c:v>21:55</c:v>
                </c:pt>
                <c:pt idx="476">
                  <c:v>21:56</c:v>
                </c:pt>
                <c:pt idx="477">
                  <c:v>21:57</c:v>
                </c:pt>
                <c:pt idx="478">
                  <c:v>21:58</c:v>
                </c:pt>
                <c:pt idx="479">
                  <c:v>21:59</c:v>
                </c:pt>
                <c:pt idx="480">
                  <c:v>22:00</c:v>
                </c:pt>
                <c:pt idx="481">
                  <c:v>22:01</c:v>
                </c:pt>
                <c:pt idx="482">
                  <c:v>22:02</c:v>
                </c:pt>
                <c:pt idx="483">
                  <c:v>22:03</c:v>
                </c:pt>
                <c:pt idx="484">
                  <c:v>22:04</c:v>
                </c:pt>
                <c:pt idx="485">
                  <c:v>22:05</c:v>
                </c:pt>
                <c:pt idx="486">
                  <c:v>22:06</c:v>
                </c:pt>
                <c:pt idx="487">
                  <c:v>22:07</c:v>
                </c:pt>
                <c:pt idx="488">
                  <c:v>22:08</c:v>
                </c:pt>
                <c:pt idx="489">
                  <c:v>22:09</c:v>
                </c:pt>
                <c:pt idx="490">
                  <c:v>22:10</c:v>
                </c:pt>
                <c:pt idx="491">
                  <c:v>22:11</c:v>
                </c:pt>
                <c:pt idx="492">
                  <c:v>22:12</c:v>
                </c:pt>
                <c:pt idx="493">
                  <c:v>22:13</c:v>
                </c:pt>
                <c:pt idx="494">
                  <c:v>22:14</c:v>
                </c:pt>
                <c:pt idx="495">
                  <c:v>22:15</c:v>
                </c:pt>
                <c:pt idx="496">
                  <c:v>22:16</c:v>
                </c:pt>
                <c:pt idx="497">
                  <c:v>22:17</c:v>
                </c:pt>
                <c:pt idx="498">
                  <c:v>22:18</c:v>
                </c:pt>
                <c:pt idx="499">
                  <c:v>22:19</c:v>
                </c:pt>
                <c:pt idx="500">
                  <c:v>22:20</c:v>
                </c:pt>
                <c:pt idx="501">
                  <c:v>22:21</c:v>
                </c:pt>
                <c:pt idx="502">
                  <c:v>22:22</c:v>
                </c:pt>
                <c:pt idx="503">
                  <c:v>22:23</c:v>
                </c:pt>
                <c:pt idx="504">
                  <c:v>22:24</c:v>
                </c:pt>
                <c:pt idx="505">
                  <c:v>22:25</c:v>
                </c:pt>
                <c:pt idx="506">
                  <c:v>22:26</c:v>
                </c:pt>
                <c:pt idx="507">
                  <c:v>22:27</c:v>
                </c:pt>
                <c:pt idx="508">
                  <c:v>22:28</c:v>
                </c:pt>
                <c:pt idx="509">
                  <c:v>22:29</c:v>
                </c:pt>
                <c:pt idx="510">
                  <c:v>22:30</c:v>
                </c:pt>
                <c:pt idx="511">
                  <c:v>22:31</c:v>
                </c:pt>
                <c:pt idx="512">
                  <c:v>22:32</c:v>
                </c:pt>
                <c:pt idx="513">
                  <c:v>22:33</c:v>
                </c:pt>
                <c:pt idx="514">
                  <c:v>22:34</c:v>
                </c:pt>
                <c:pt idx="515">
                  <c:v>22:35</c:v>
                </c:pt>
                <c:pt idx="516">
                  <c:v>22:36</c:v>
                </c:pt>
                <c:pt idx="517">
                  <c:v>22:37</c:v>
                </c:pt>
                <c:pt idx="518">
                  <c:v>22:38</c:v>
                </c:pt>
                <c:pt idx="519">
                  <c:v>22:39</c:v>
                </c:pt>
                <c:pt idx="520">
                  <c:v>22:40</c:v>
                </c:pt>
                <c:pt idx="521">
                  <c:v>22:41</c:v>
                </c:pt>
                <c:pt idx="522">
                  <c:v>22:42</c:v>
                </c:pt>
                <c:pt idx="523">
                  <c:v>22:43</c:v>
                </c:pt>
                <c:pt idx="524">
                  <c:v>22:44</c:v>
                </c:pt>
                <c:pt idx="525">
                  <c:v>22:45</c:v>
                </c:pt>
                <c:pt idx="526">
                  <c:v>22:46</c:v>
                </c:pt>
                <c:pt idx="527">
                  <c:v>22:47</c:v>
                </c:pt>
                <c:pt idx="528">
                  <c:v>22:48</c:v>
                </c:pt>
                <c:pt idx="529">
                  <c:v>22:49</c:v>
                </c:pt>
                <c:pt idx="530">
                  <c:v>22:50</c:v>
                </c:pt>
                <c:pt idx="531">
                  <c:v>22:51</c:v>
                </c:pt>
                <c:pt idx="532">
                  <c:v>22:52</c:v>
                </c:pt>
                <c:pt idx="533">
                  <c:v>22:53</c:v>
                </c:pt>
                <c:pt idx="534">
                  <c:v>22:54</c:v>
                </c:pt>
                <c:pt idx="535">
                  <c:v>22:55</c:v>
                </c:pt>
                <c:pt idx="536">
                  <c:v>22:56</c:v>
                </c:pt>
                <c:pt idx="537">
                  <c:v>22:57</c:v>
                </c:pt>
                <c:pt idx="538">
                  <c:v>22:58</c:v>
                </c:pt>
                <c:pt idx="539">
                  <c:v>22:59</c:v>
                </c:pt>
                <c:pt idx="540">
                  <c:v>23:00</c:v>
                </c:pt>
                <c:pt idx="541">
                  <c:v>23:01</c:v>
                </c:pt>
                <c:pt idx="542">
                  <c:v>23:02</c:v>
                </c:pt>
                <c:pt idx="543">
                  <c:v>23:03</c:v>
                </c:pt>
                <c:pt idx="544">
                  <c:v>23:04</c:v>
                </c:pt>
                <c:pt idx="545">
                  <c:v>23:05</c:v>
                </c:pt>
                <c:pt idx="546">
                  <c:v>23:06</c:v>
                </c:pt>
                <c:pt idx="547">
                  <c:v>23:07</c:v>
                </c:pt>
                <c:pt idx="548">
                  <c:v>23:08</c:v>
                </c:pt>
                <c:pt idx="549">
                  <c:v>23:09</c:v>
                </c:pt>
                <c:pt idx="550">
                  <c:v>23:10</c:v>
                </c:pt>
                <c:pt idx="551">
                  <c:v>23:11</c:v>
                </c:pt>
                <c:pt idx="552">
                  <c:v>23:12</c:v>
                </c:pt>
                <c:pt idx="553">
                  <c:v>23:13</c:v>
                </c:pt>
                <c:pt idx="554">
                  <c:v>23:14</c:v>
                </c:pt>
                <c:pt idx="555">
                  <c:v>23:15</c:v>
                </c:pt>
                <c:pt idx="556">
                  <c:v>23:16</c:v>
                </c:pt>
                <c:pt idx="557">
                  <c:v>23:17</c:v>
                </c:pt>
                <c:pt idx="558">
                  <c:v>23:18</c:v>
                </c:pt>
                <c:pt idx="559">
                  <c:v>23:19</c:v>
                </c:pt>
                <c:pt idx="560">
                  <c:v>23:20</c:v>
                </c:pt>
                <c:pt idx="561">
                  <c:v>23:21</c:v>
                </c:pt>
                <c:pt idx="562">
                  <c:v>23:22</c:v>
                </c:pt>
                <c:pt idx="563">
                  <c:v>23:23</c:v>
                </c:pt>
                <c:pt idx="564">
                  <c:v>23:24</c:v>
                </c:pt>
                <c:pt idx="565">
                  <c:v>23:25</c:v>
                </c:pt>
                <c:pt idx="566">
                  <c:v>23:26</c:v>
                </c:pt>
                <c:pt idx="567">
                  <c:v>23:27</c:v>
                </c:pt>
                <c:pt idx="568">
                  <c:v>23:28</c:v>
                </c:pt>
                <c:pt idx="569">
                  <c:v>23:29</c:v>
                </c:pt>
                <c:pt idx="570">
                  <c:v>23:30</c:v>
                </c:pt>
                <c:pt idx="571">
                  <c:v>23:31</c:v>
                </c:pt>
                <c:pt idx="572">
                  <c:v>23:32</c:v>
                </c:pt>
                <c:pt idx="573">
                  <c:v>23:33</c:v>
                </c:pt>
                <c:pt idx="574">
                  <c:v>23:34</c:v>
                </c:pt>
                <c:pt idx="575">
                  <c:v>23:35</c:v>
                </c:pt>
                <c:pt idx="576">
                  <c:v>23:36</c:v>
                </c:pt>
                <c:pt idx="577">
                  <c:v>23:37</c:v>
                </c:pt>
                <c:pt idx="578">
                  <c:v>23:38</c:v>
                </c:pt>
                <c:pt idx="579">
                  <c:v>23:39</c:v>
                </c:pt>
                <c:pt idx="580">
                  <c:v>23:40</c:v>
                </c:pt>
                <c:pt idx="581">
                  <c:v>23:41</c:v>
                </c:pt>
                <c:pt idx="582">
                  <c:v>23:42</c:v>
                </c:pt>
                <c:pt idx="583">
                  <c:v>23:43</c:v>
                </c:pt>
                <c:pt idx="584">
                  <c:v>23:44</c:v>
                </c:pt>
                <c:pt idx="585">
                  <c:v>23:45</c:v>
                </c:pt>
                <c:pt idx="586">
                  <c:v>23:46</c:v>
                </c:pt>
                <c:pt idx="587">
                  <c:v>23:47</c:v>
                </c:pt>
                <c:pt idx="588">
                  <c:v>23:48</c:v>
                </c:pt>
                <c:pt idx="589">
                  <c:v>23:49</c:v>
                </c:pt>
                <c:pt idx="590">
                  <c:v>23:50</c:v>
                </c:pt>
                <c:pt idx="591">
                  <c:v>23:51</c:v>
                </c:pt>
                <c:pt idx="592">
                  <c:v>23:52</c:v>
                </c:pt>
                <c:pt idx="593">
                  <c:v>23:53</c:v>
                </c:pt>
                <c:pt idx="594">
                  <c:v>23:54</c:v>
                </c:pt>
                <c:pt idx="595">
                  <c:v>23:55</c:v>
                </c:pt>
                <c:pt idx="596">
                  <c:v>23:56</c:v>
                </c:pt>
                <c:pt idx="597">
                  <c:v>23:57</c:v>
                </c:pt>
                <c:pt idx="598">
                  <c:v>23:58</c:v>
                </c:pt>
                <c:pt idx="599">
                  <c:v>23:59</c:v>
                </c:pt>
              </c:strCache>
            </c:strRef>
          </c:cat>
          <c:val>
            <c:numRef>
              <c:f>rest_pinomzet_uur!$I$855:$I$1454</c:f>
              <c:numCache>
                <c:formatCode>0</c:formatCode>
                <c:ptCount val="600"/>
                <c:pt idx="0">
                  <c:v>76.028251856137302</c:v>
                </c:pt>
                <c:pt idx="1">
                  <c:v>74.16334008292354</c:v>
                </c:pt>
                <c:pt idx="2">
                  <c:v>69.853630315302283</c:v>
                </c:pt>
                <c:pt idx="3">
                  <c:v>71.032301610259367</c:v>
                </c:pt>
                <c:pt idx="4">
                  <c:v>72.918619226689813</c:v>
                </c:pt>
                <c:pt idx="5">
                  <c:v>78.571208176646408</c:v>
                </c:pt>
                <c:pt idx="6">
                  <c:v>75.021309420499477</c:v>
                </c:pt>
                <c:pt idx="7">
                  <c:v>74.502651624722787</c:v>
                </c:pt>
                <c:pt idx="8">
                  <c:v>73.366406325330246</c:v>
                </c:pt>
                <c:pt idx="9">
                  <c:v>74.679298042618839</c:v>
                </c:pt>
                <c:pt idx="10">
                  <c:v>81.79963359367467</c:v>
                </c:pt>
                <c:pt idx="11">
                  <c:v>79.484331308456262</c:v>
                </c:pt>
                <c:pt idx="12">
                  <c:v>72.525407385980131</c:v>
                </c:pt>
                <c:pt idx="13">
                  <c:v>86.256580850448358</c:v>
                </c:pt>
                <c:pt idx="14">
                  <c:v>77.115900106064984</c:v>
                </c:pt>
                <c:pt idx="15">
                  <c:v>88.364285025552022</c:v>
                </c:pt>
                <c:pt idx="16">
                  <c:v>70.02574486549031</c:v>
                </c:pt>
                <c:pt idx="17">
                  <c:v>78.942724905987845</c:v>
                </c:pt>
                <c:pt idx="18">
                  <c:v>82.271622794330341</c:v>
                </c:pt>
                <c:pt idx="19">
                  <c:v>78.451451161893743</c:v>
                </c:pt>
                <c:pt idx="20">
                  <c:v>74.002699836081376</c:v>
                </c:pt>
                <c:pt idx="21">
                  <c:v>84.391572654517404</c:v>
                </c:pt>
                <c:pt idx="22">
                  <c:v>87.994214636968465</c:v>
                </c:pt>
                <c:pt idx="23">
                  <c:v>76.292353678526652</c:v>
                </c:pt>
                <c:pt idx="24">
                  <c:v>79.067785170186099</c:v>
                </c:pt>
                <c:pt idx="25">
                  <c:v>81.636486356185529</c:v>
                </c:pt>
                <c:pt idx="26">
                  <c:v>68.119467746601103</c:v>
                </c:pt>
                <c:pt idx="27">
                  <c:v>65.596085237682004</c:v>
                </c:pt>
                <c:pt idx="28">
                  <c:v>79.209719409892969</c:v>
                </c:pt>
                <c:pt idx="29">
                  <c:v>69.331597724423872</c:v>
                </c:pt>
                <c:pt idx="30">
                  <c:v>79.87223989972037</c:v>
                </c:pt>
                <c:pt idx="31">
                  <c:v>81.308456272297761</c:v>
                </c:pt>
                <c:pt idx="32">
                  <c:v>90.651046186481537</c:v>
                </c:pt>
                <c:pt idx="33">
                  <c:v>74.025166329187158</c:v>
                </c:pt>
                <c:pt idx="34">
                  <c:v>73.8622119371324</c:v>
                </c:pt>
                <c:pt idx="35">
                  <c:v>79.429563205091114</c:v>
                </c:pt>
                <c:pt idx="36">
                  <c:v>72.407096711985346</c:v>
                </c:pt>
                <c:pt idx="37">
                  <c:v>64.955741972808795</c:v>
                </c:pt>
                <c:pt idx="38">
                  <c:v>85.280204416160444</c:v>
                </c:pt>
                <c:pt idx="39">
                  <c:v>69.422042233150123</c:v>
                </c:pt>
                <c:pt idx="40">
                  <c:v>61.144055539485095</c:v>
                </c:pt>
                <c:pt idx="41">
                  <c:v>69.381641114646612</c:v>
                </c:pt>
                <c:pt idx="42">
                  <c:v>66.643910905409314</c:v>
                </c:pt>
                <c:pt idx="43">
                  <c:v>69.908687686819022</c:v>
                </c:pt>
                <c:pt idx="44">
                  <c:v>74.405650371227466</c:v>
                </c:pt>
                <c:pt idx="45">
                  <c:v>81.239899720374112</c:v>
                </c:pt>
                <c:pt idx="46">
                  <c:v>74.053803876193228</c:v>
                </c:pt>
                <c:pt idx="47">
                  <c:v>70.246360042425991</c:v>
                </c:pt>
                <c:pt idx="48">
                  <c:v>82.704367949088805</c:v>
                </c:pt>
                <c:pt idx="49">
                  <c:v>63.107993443255239</c:v>
                </c:pt>
                <c:pt idx="50">
                  <c:v>83.446726448751335</c:v>
                </c:pt>
                <c:pt idx="51">
                  <c:v>68.634557901841674</c:v>
                </c:pt>
                <c:pt idx="52">
                  <c:v>71.824124963841484</c:v>
                </c:pt>
                <c:pt idx="53">
                  <c:v>58.619708803394076</c:v>
                </c:pt>
                <c:pt idx="54">
                  <c:v>72.894899238260535</c:v>
                </c:pt>
                <c:pt idx="55">
                  <c:v>65.070774274419051</c:v>
                </c:pt>
                <c:pt idx="56">
                  <c:v>52.573329476424647</c:v>
                </c:pt>
                <c:pt idx="57">
                  <c:v>68.533410471507096</c:v>
                </c:pt>
                <c:pt idx="58">
                  <c:v>65.966830585285891</c:v>
                </c:pt>
                <c:pt idx="59">
                  <c:v>73.547006074631184</c:v>
                </c:pt>
                <c:pt idx="60">
                  <c:v>59.913219554527053</c:v>
                </c:pt>
                <c:pt idx="61">
                  <c:v>70.08610548645261</c:v>
                </c:pt>
                <c:pt idx="62">
                  <c:v>58.41857101533121</c:v>
                </c:pt>
                <c:pt idx="63">
                  <c:v>80.452511811782855</c:v>
                </c:pt>
                <c:pt idx="64">
                  <c:v>74.886124770996048</c:v>
                </c:pt>
                <c:pt idx="65">
                  <c:v>55.382412496384148</c:v>
                </c:pt>
                <c:pt idx="66">
                  <c:v>66.22755761257352</c:v>
                </c:pt>
                <c:pt idx="67">
                  <c:v>65.86144055539485</c:v>
                </c:pt>
                <c:pt idx="68">
                  <c:v>69.159772442387435</c:v>
                </c:pt>
                <c:pt idx="69">
                  <c:v>59.445472953427824</c:v>
                </c:pt>
                <c:pt idx="70">
                  <c:v>55.587985729437847</c:v>
                </c:pt>
                <c:pt idx="71">
                  <c:v>65.885064121106922</c:v>
                </c:pt>
                <c:pt idx="72">
                  <c:v>65.543342011377888</c:v>
                </c:pt>
                <c:pt idx="73">
                  <c:v>60.087166136341729</c:v>
                </c:pt>
                <c:pt idx="74">
                  <c:v>46.589142802044165</c:v>
                </c:pt>
                <c:pt idx="75">
                  <c:v>60.906566387040783</c:v>
                </c:pt>
                <c:pt idx="76">
                  <c:v>65.185806576029321</c:v>
                </c:pt>
                <c:pt idx="77">
                  <c:v>60.539581525407392</c:v>
                </c:pt>
                <c:pt idx="78">
                  <c:v>72.194388197859411</c:v>
                </c:pt>
                <c:pt idx="79">
                  <c:v>58.960659531385595</c:v>
                </c:pt>
                <c:pt idx="80">
                  <c:v>53.376241442483838</c:v>
                </c:pt>
                <c:pt idx="81">
                  <c:v>56.527432263041177</c:v>
                </c:pt>
                <c:pt idx="82">
                  <c:v>52.970205380387611</c:v>
                </c:pt>
                <c:pt idx="83">
                  <c:v>60.38839070485006</c:v>
                </c:pt>
                <c:pt idx="84">
                  <c:v>67.038761932311246</c:v>
                </c:pt>
                <c:pt idx="85">
                  <c:v>61.010606498891143</c:v>
                </c:pt>
                <c:pt idx="86">
                  <c:v>68.164400732812652</c:v>
                </c:pt>
                <c:pt idx="87">
                  <c:v>68.162568701186004</c:v>
                </c:pt>
                <c:pt idx="88">
                  <c:v>49.187060071352803</c:v>
                </c:pt>
                <c:pt idx="89">
                  <c:v>67.497734066145981</c:v>
                </c:pt>
                <c:pt idx="90">
                  <c:v>64.568315495130662</c:v>
                </c:pt>
                <c:pt idx="91">
                  <c:v>65.564169318291391</c:v>
                </c:pt>
                <c:pt idx="92">
                  <c:v>48.191302670909266</c:v>
                </c:pt>
                <c:pt idx="93">
                  <c:v>65.813614887667541</c:v>
                </c:pt>
                <c:pt idx="94">
                  <c:v>51.853148201716323</c:v>
                </c:pt>
                <c:pt idx="95">
                  <c:v>53.458104329380006</c:v>
                </c:pt>
                <c:pt idx="96">
                  <c:v>58.698389740622893</c:v>
                </c:pt>
                <c:pt idx="97">
                  <c:v>50.176839263330443</c:v>
                </c:pt>
                <c:pt idx="98">
                  <c:v>54.88525696654132</c:v>
                </c:pt>
                <c:pt idx="99">
                  <c:v>51.807443833767231</c:v>
                </c:pt>
                <c:pt idx="100">
                  <c:v>46.339697232668023</c:v>
                </c:pt>
                <c:pt idx="101">
                  <c:v>66.402757689711706</c:v>
                </c:pt>
                <c:pt idx="102">
                  <c:v>56.668884389162088</c:v>
                </c:pt>
                <c:pt idx="103">
                  <c:v>54.441326776588561</c:v>
                </c:pt>
                <c:pt idx="104">
                  <c:v>73.010702921608328</c:v>
                </c:pt>
                <c:pt idx="105">
                  <c:v>69.131713431684503</c:v>
                </c:pt>
                <c:pt idx="106">
                  <c:v>60.795101725966639</c:v>
                </c:pt>
                <c:pt idx="107">
                  <c:v>48.496094879953716</c:v>
                </c:pt>
                <c:pt idx="108">
                  <c:v>61.127663677562438</c:v>
                </c:pt>
                <c:pt idx="109">
                  <c:v>50.352521454054575</c:v>
                </c:pt>
                <c:pt idx="110">
                  <c:v>58.62086587600038</c:v>
                </c:pt>
                <c:pt idx="111">
                  <c:v>63.007906662809766</c:v>
                </c:pt>
                <c:pt idx="112">
                  <c:v>50.66849869829332</c:v>
                </c:pt>
                <c:pt idx="113">
                  <c:v>53.296692700800307</c:v>
                </c:pt>
                <c:pt idx="114">
                  <c:v>55.920451258316461</c:v>
                </c:pt>
                <c:pt idx="115">
                  <c:v>65.733873300549618</c:v>
                </c:pt>
                <c:pt idx="116">
                  <c:v>48.32561951595796</c:v>
                </c:pt>
                <c:pt idx="117">
                  <c:v>49.357824703500143</c:v>
                </c:pt>
                <c:pt idx="118">
                  <c:v>63.068556551923635</c:v>
                </c:pt>
                <c:pt idx="119">
                  <c:v>53.828753254266701</c:v>
                </c:pt>
                <c:pt idx="120">
                  <c:v>50.711021116575061</c:v>
                </c:pt>
                <c:pt idx="121">
                  <c:v>52.480570822485781</c:v>
                </c:pt>
                <c:pt idx="122">
                  <c:v>54.297753350689426</c:v>
                </c:pt>
                <c:pt idx="123">
                  <c:v>52.627615466203835</c:v>
                </c:pt>
                <c:pt idx="124">
                  <c:v>45.549513065278177</c:v>
                </c:pt>
                <c:pt idx="125">
                  <c:v>47.337479510172599</c:v>
                </c:pt>
                <c:pt idx="126">
                  <c:v>47.960948799537171</c:v>
                </c:pt>
                <c:pt idx="127">
                  <c:v>67.613634172210965</c:v>
                </c:pt>
                <c:pt idx="128">
                  <c:v>50.391765499951788</c:v>
                </c:pt>
                <c:pt idx="129">
                  <c:v>50.653842445280119</c:v>
                </c:pt>
                <c:pt idx="130">
                  <c:v>63.415389065663874</c:v>
                </c:pt>
                <c:pt idx="131">
                  <c:v>53.633015138366602</c:v>
                </c:pt>
                <c:pt idx="132">
                  <c:v>62.015427634750743</c:v>
                </c:pt>
                <c:pt idx="133">
                  <c:v>55.849869829331787</c:v>
                </c:pt>
                <c:pt idx="134">
                  <c:v>54.644778709864042</c:v>
                </c:pt>
                <c:pt idx="135">
                  <c:v>58.736862404782578</c:v>
                </c:pt>
                <c:pt idx="136">
                  <c:v>49.344807636679207</c:v>
                </c:pt>
                <c:pt idx="137">
                  <c:v>66.983897406228905</c:v>
                </c:pt>
                <c:pt idx="138">
                  <c:v>59.700318194966741</c:v>
                </c:pt>
                <c:pt idx="139">
                  <c:v>54.509786905795011</c:v>
                </c:pt>
                <c:pt idx="140">
                  <c:v>43.53186770803201</c:v>
                </c:pt>
                <c:pt idx="141">
                  <c:v>54.043968759039629</c:v>
                </c:pt>
                <c:pt idx="142">
                  <c:v>55.349821617973191</c:v>
                </c:pt>
                <c:pt idx="143">
                  <c:v>57.994696750554432</c:v>
                </c:pt>
                <c:pt idx="144">
                  <c:v>51.877832417317514</c:v>
                </c:pt>
                <c:pt idx="145">
                  <c:v>51.902420210201527</c:v>
                </c:pt>
                <c:pt idx="146">
                  <c:v>55.570051104040111</c:v>
                </c:pt>
                <c:pt idx="147">
                  <c:v>55.401889885256963</c:v>
                </c:pt>
                <c:pt idx="148">
                  <c:v>49.204126892295825</c:v>
                </c:pt>
                <c:pt idx="149">
                  <c:v>62.723459647092859</c:v>
                </c:pt>
                <c:pt idx="150">
                  <c:v>59.592517597145886</c:v>
                </c:pt>
                <c:pt idx="151">
                  <c:v>53.34991804069039</c:v>
                </c:pt>
                <c:pt idx="152">
                  <c:v>54.525600231414529</c:v>
                </c:pt>
                <c:pt idx="153">
                  <c:v>62.585864429659622</c:v>
                </c:pt>
                <c:pt idx="154">
                  <c:v>55.776781409700128</c:v>
                </c:pt>
                <c:pt idx="155">
                  <c:v>53.323498216179729</c:v>
                </c:pt>
                <c:pt idx="156">
                  <c:v>45.880339407964513</c:v>
                </c:pt>
                <c:pt idx="157">
                  <c:v>52.30623854980233</c:v>
                </c:pt>
                <c:pt idx="158">
                  <c:v>49.884292739369393</c:v>
                </c:pt>
                <c:pt idx="159">
                  <c:v>61.81139716517211</c:v>
                </c:pt>
                <c:pt idx="160">
                  <c:v>57.182624626361964</c:v>
                </c:pt>
                <c:pt idx="161">
                  <c:v>54.554719892006553</c:v>
                </c:pt>
                <c:pt idx="162">
                  <c:v>58.741201427056211</c:v>
                </c:pt>
                <c:pt idx="163">
                  <c:v>60.251952560023135</c:v>
                </c:pt>
                <c:pt idx="164">
                  <c:v>58.242792401889886</c:v>
                </c:pt>
                <c:pt idx="165">
                  <c:v>58.246649310577567</c:v>
                </c:pt>
                <c:pt idx="166">
                  <c:v>56.273165557805413</c:v>
                </c:pt>
                <c:pt idx="167">
                  <c:v>47.800308552695014</c:v>
                </c:pt>
                <c:pt idx="168">
                  <c:v>54.067495902034523</c:v>
                </c:pt>
                <c:pt idx="169">
                  <c:v>69.332369106161408</c:v>
                </c:pt>
                <c:pt idx="170">
                  <c:v>73.044547295342781</c:v>
                </c:pt>
                <c:pt idx="171">
                  <c:v>57.933275479703013</c:v>
                </c:pt>
                <c:pt idx="172">
                  <c:v>57.595313855944461</c:v>
                </c:pt>
                <c:pt idx="173">
                  <c:v>68.179442676694634</c:v>
                </c:pt>
                <c:pt idx="174">
                  <c:v>64.115417992479024</c:v>
                </c:pt>
                <c:pt idx="175">
                  <c:v>62.178092758653932</c:v>
                </c:pt>
                <c:pt idx="176">
                  <c:v>68.537074534760393</c:v>
                </c:pt>
                <c:pt idx="177">
                  <c:v>60.691543727702246</c:v>
                </c:pt>
                <c:pt idx="178">
                  <c:v>60.213865586732226</c:v>
                </c:pt>
                <c:pt idx="179">
                  <c:v>74.838299103268724</c:v>
                </c:pt>
                <c:pt idx="180">
                  <c:v>73.264680358692502</c:v>
                </c:pt>
                <c:pt idx="181">
                  <c:v>74.45704367949088</c:v>
                </c:pt>
                <c:pt idx="182">
                  <c:v>74.93385401600618</c:v>
                </c:pt>
                <c:pt idx="183">
                  <c:v>63.948703114453764</c:v>
                </c:pt>
                <c:pt idx="184">
                  <c:v>74.397454440266131</c:v>
                </c:pt>
                <c:pt idx="185">
                  <c:v>94.796837334876088</c:v>
                </c:pt>
                <c:pt idx="186">
                  <c:v>72.863272587021498</c:v>
                </c:pt>
                <c:pt idx="187">
                  <c:v>78.374795101725965</c:v>
                </c:pt>
                <c:pt idx="188">
                  <c:v>71.089094590685562</c:v>
                </c:pt>
                <c:pt idx="189">
                  <c:v>72.381159001060652</c:v>
                </c:pt>
                <c:pt idx="190">
                  <c:v>83.887474689036736</c:v>
                </c:pt>
                <c:pt idx="191">
                  <c:v>75.631183106739954</c:v>
                </c:pt>
                <c:pt idx="192">
                  <c:v>76.015234789316366</c:v>
                </c:pt>
                <c:pt idx="193">
                  <c:v>78.779384823064319</c:v>
                </c:pt>
                <c:pt idx="194">
                  <c:v>75.871564940700026</c:v>
                </c:pt>
                <c:pt idx="195">
                  <c:v>75.927200848519902</c:v>
                </c:pt>
                <c:pt idx="196">
                  <c:v>70.547584610934337</c:v>
                </c:pt>
                <c:pt idx="197">
                  <c:v>75.929514993732511</c:v>
                </c:pt>
                <c:pt idx="198">
                  <c:v>73.835792112621732</c:v>
                </c:pt>
                <c:pt idx="199">
                  <c:v>80.875325426670514</c:v>
                </c:pt>
                <c:pt idx="200">
                  <c:v>86.793944653360327</c:v>
                </c:pt>
                <c:pt idx="201">
                  <c:v>81.065181756821914</c:v>
                </c:pt>
                <c:pt idx="202">
                  <c:v>77.114646610741502</c:v>
                </c:pt>
                <c:pt idx="203">
                  <c:v>96.259087841095365</c:v>
                </c:pt>
                <c:pt idx="204">
                  <c:v>87.664448944171241</c:v>
                </c:pt>
                <c:pt idx="205">
                  <c:v>84.993153987079353</c:v>
                </c:pt>
                <c:pt idx="206">
                  <c:v>92.11522514704464</c:v>
                </c:pt>
                <c:pt idx="207">
                  <c:v>105.37228811107897</c:v>
                </c:pt>
                <c:pt idx="208">
                  <c:v>106.25503808697327</c:v>
                </c:pt>
                <c:pt idx="209">
                  <c:v>105.33998650081959</c:v>
                </c:pt>
                <c:pt idx="210">
                  <c:v>99.927393693954286</c:v>
                </c:pt>
                <c:pt idx="211">
                  <c:v>84.163822196509486</c:v>
                </c:pt>
                <c:pt idx="212">
                  <c:v>93.487031144537653</c:v>
                </c:pt>
                <c:pt idx="213">
                  <c:v>103.74322630411723</c:v>
                </c:pt>
                <c:pt idx="214">
                  <c:v>92.824799922861828</c:v>
                </c:pt>
                <c:pt idx="215">
                  <c:v>91.594928165075686</c:v>
                </c:pt>
                <c:pt idx="216">
                  <c:v>84.748722398997216</c:v>
                </c:pt>
                <c:pt idx="217">
                  <c:v>106.09815832610164</c:v>
                </c:pt>
                <c:pt idx="218">
                  <c:v>94.490888053225348</c:v>
                </c:pt>
                <c:pt idx="219">
                  <c:v>103.95757400443546</c:v>
                </c:pt>
                <c:pt idx="220">
                  <c:v>92.587503615851901</c:v>
                </c:pt>
                <c:pt idx="221">
                  <c:v>98.747372480956514</c:v>
                </c:pt>
                <c:pt idx="222">
                  <c:v>104.57005110404009</c:v>
                </c:pt>
                <c:pt idx="223">
                  <c:v>106.44026612669946</c:v>
                </c:pt>
                <c:pt idx="224">
                  <c:v>89.355221290135972</c:v>
                </c:pt>
                <c:pt idx="225">
                  <c:v>84.970108957670433</c:v>
                </c:pt>
                <c:pt idx="226">
                  <c:v>100.87542184938772</c:v>
                </c:pt>
                <c:pt idx="227">
                  <c:v>100.48558480377979</c:v>
                </c:pt>
                <c:pt idx="228">
                  <c:v>90.788448558480383</c:v>
                </c:pt>
                <c:pt idx="229">
                  <c:v>109.19998071545656</c:v>
                </c:pt>
                <c:pt idx="230">
                  <c:v>97.298524732426955</c:v>
                </c:pt>
                <c:pt idx="231">
                  <c:v>95.150419438819782</c:v>
                </c:pt>
                <c:pt idx="232">
                  <c:v>112.91929418571016</c:v>
                </c:pt>
                <c:pt idx="233">
                  <c:v>106.32417317520006</c:v>
                </c:pt>
                <c:pt idx="234">
                  <c:v>96.593385401600628</c:v>
                </c:pt>
                <c:pt idx="235">
                  <c:v>93.347989586346543</c:v>
                </c:pt>
                <c:pt idx="236">
                  <c:v>110.86529746408253</c:v>
                </c:pt>
                <c:pt idx="237">
                  <c:v>127.35801754893453</c:v>
                </c:pt>
                <c:pt idx="238">
                  <c:v>122.60929514993732</c:v>
                </c:pt>
                <c:pt idx="239">
                  <c:v>119.25600231414522</c:v>
                </c:pt>
                <c:pt idx="240">
                  <c:v>111.05891428020442</c:v>
                </c:pt>
                <c:pt idx="241">
                  <c:v>128.19544884774851</c:v>
                </c:pt>
                <c:pt idx="242">
                  <c:v>135.61884099893936</c:v>
                </c:pt>
                <c:pt idx="243">
                  <c:v>118.34017934625398</c:v>
                </c:pt>
                <c:pt idx="244">
                  <c:v>106.49975894320703</c:v>
                </c:pt>
                <c:pt idx="245">
                  <c:v>129.21598688651045</c:v>
                </c:pt>
                <c:pt idx="246">
                  <c:v>125.50689422427924</c:v>
                </c:pt>
                <c:pt idx="247">
                  <c:v>114.25320605534665</c:v>
                </c:pt>
                <c:pt idx="248">
                  <c:v>124.76530710635426</c:v>
                </c:pt>
                <c:pt idx="249">
                  <c:v>122.79394465336033</c:v>
                </c:pt>
                <c:pt idx="250">
                  <c:v>115.48606691736573</c:v>
                </c:pt>
                <c:pt idx="251">
                  <c:v>135.76723556069808</c:v>
                </c:pt>
                <c:pt idx="252">
                  <c:v>118.65895284929131</c:v>
                </c:pt>
                <c:pt idx="253">
                  <c:v>110.68132291967987</c:v>
                </c:pt>
                <c:pt idx="254">
                  <c:v>131.84032398032977</c:v>
                </c:pt>
                <c:pt idx="255">
                  <c:v>129.2366213479896</c:v>
                </c:pt>
                <c:pt idx="256">
                  <c:v>113.15668691543728</c:v>
                </c:pt>
                <c:pt idx="257">
                  <c:v>129.61247709960466</c:v>
                </c:pt>
                <c:pt idx="258">
                  <c:v>123.09449426284831</c:v>
                </c:pt>
                <c:pt idx="259">
                  <c:v>131.65326390897695</c:v>
                </c:pt>
                <c:pt idx="260">
                  <c:v>123.58287532542667</c:v>
                </c:pt>
                <c:pt idx="261">
                  <c:v>108.06122842541703</c:v>
                </c:pt>
                <c:pt idx="262">
                  <c:v>122.44248384919487</c:v>
                </c:pt>
                <c:pt idx="263">
                  <c:v>112.2708514125928</c:v>
                </c:pt>
                <c:pt idx="264">
                  <c:v>133.28868961527337</c:v>
                </c:pt>
                <c:pt idx="265">
                  <c:v>132.90512004628289</c:v>
                </c:pt>
                <c:pt idx="266">
                  <c:v>136.81824317809276</c:v>
                </c:pt>
                <c:pt idx="267">
                  <c:v>124.77533506894225</c:v>
                </c:pt>
                <c:pt idx="268">
                  <c:v>152.06199980715459</c:v>
                </c:pt>
                <c:pt idx="269">
                  <c:v>125.85642657410085</c:v>
                </c:pt>
                <c:pt idx="270">
                  <c:v>129.5579018416739</c:v>
                </c:pt>
                <c:pt idx="271">
                  <c:v>138.40082923536784</c:v>
                </c:pt>
                <c:pt idx="272">
                  <c:v>146.36852762510847</c:v>
                </c:pt>
                <c:pt idx="273">
                  <c:v>143.79934432552309</c:v>
                </c:pt>
                <c:pt idx="274">
                  <c:v>162.25330247806383</c:v>
                </c:pt>
                <c:pt idx="275">
                  <c:v>138.31819496673415</c:v>
                </c:pt>
                <c:pt idx="276">
                  <c:v>144.4393983222447</c:v>
                </c:pt>
                <c:pt idx="277">
                  <c:v>132.05814289846685</c:v>
                </c:pt>
                <c:pt idx="278">
                  <c:v>150.45916497926913</c:v>
                </c:pt>
                <c:pt idx="279">
                  <c:v>145.57602931250605</c:v>
                </c:pt>
                <c:pt idx="280">
                  <c:v>124.40863947546042</c:v>
                </c:pt>
                <c:pt idx="281">
                  <c:v>141.53119274901167</c:v>
                </c:pt>
                <c:pt idx="282">
                  <c:v>135.88409989393503</c:v>
                </c:pt>
                <c:pt idx="283">
                  <c:v>155.26207694532832</c:v>
                </c:pt>
                <c:pt idx="284">
                  <c:v>141.16208658760004</c:v>
                </c:pt>
                <c:pt idx="285">
                  <c:v>149.91698004049755</c:v>
                </c:pt>
                <c:pt idx="286">
                  <c:v>148.00539967216275</c:v>
                </c:pt>
                <c:pt idx="287">
                  <c:v>150.66695593481825</c:v>
                </c:pt>
                <c:pt idx="288">
                  <c:v>152.57149744479801</c:v>
                </c:pt>
                <c:pt idx="289">
                  <c:v>151.51537942339215</c:v>
                </c:pt>
                <c:pt idx="290">
                  <c:v>154.04657217240384</c:v>
                </c:pt>
                <c:pt idx="291">
                  <c:v>152.06624240671104</c:v>
                </c:pt>
                <c:pt idx="292">
                  <c:v>135.9989393501109</c:v>
                </c:pt>
                <c:pt idx="293">
                  <c:v>149.30517789991322</c:v>
                </c:pt>
                <c:pt idx="294">
                  <c:v>161.97955838395529</c:v>
                </c:pt>
                <c:pt idx="295">
                  <c:v>162.32012342107802</c:v>
                </c:pt>
                <c:pt idx="296">
                  <c:v>160.17896056310866</c:v>
                </c:pt>
                <c:pt idx="297">
                  <c:v>165.62992961141646</c:v>
                </c:pt>
                <c:pt idx="298">
                  <c:v>167.91360524539581</c:v>
                </c:pt>
                <c:pt idx="299">
                  <c:v>149.02169511136825</c:v>
                </c:pt>
                <c:pt idx="300">
                  <c:v>159.86819014559831</c:v>
                </c:pt>
                <c:pt idx="301">
                  <c:v>144.26795873107704</c:v>
                </c:pt>
                <c:pt idx="302">
                  <c:v>157.44402661266994</c:v>
                </c:pt>
                <c:pt idx="303">
                  <c:v>149.68228714685179</c:v>
                </c:pt>
                <c:pt idx="304">
                  <c:v>152.5579982643911</c:v>
                </c:pt>
                <c:pt idx="305">
                  <c:v>166.62279433034425</c:v>
                </c:pt>
                <c:pt idx="306">
                  <c:v>186.78574872239898</c:v>
                </c:pt>
                <c:pt idx="307">
                  <c:v>183.24626361970883</c:v>
                </c:pt>
                <c:pt idx="308">
                  <c:v>164.42021020152347</c:v>
                </c:pt>
                <c:pt idx="309">
                  <c:v>169.79838009835117</c:v>
                </c:pt>
                <c:pt idx="310">
                  <c:v>169.54690965191398</c:v>
                </c:pt>
                <c:pt idx="311">
                  <c:v>162.70089673126989</c:v>
                </c:pt>
                <c:pt idx="312">
                  <c:v>175.24925272394174</c:v>
                </c:pt>
                <c:pt idx="313">
                  <c:v>160.64690000964225</c:v>
                </c:pt>
                <c:pt idx="314">
                  <c:v>160.06817086105485</c:v>
                </c:pt>
                <c:pt idx="315">
                  <c:v>169.74467264487515</c:v>
                </c:pt>
                <c:pt idx="316">
                  <c:v>162.21926525889498</c:v>
                </c:pt>
                <c:pt idx="317">
                  <c:v>164.22977533506895</c:v>
                </c:pt>
                <c:pt idx="318">
                  <c:v>159.39552598592229</c:v>
                </c:pt>
                <c:pt idx="319">
                  <c:v>192.99218975990743</c:v>
                </c:pt>
                <c:pt idx="320">
                  <c:v>143.45251181178284</c:v>
                </c:pt>
                <c:pt idx="321">
                  <c:v>201.64130749204512</c:v>
                </c:pt>
                <c:pt idx="322">
                  <c:v>191.43640921801176</c:v>
                </c:pt>
                <c:pt idx="323">
                  <c:v>174.03548355992672</c:v>
                </c:pt>
                <c:pt idx="324">
                  <c:v>181.7429370359657</c:v>
                </c:pt>
                <c:pt idx="325">
                  <c:v>190.79770513933084</c:v>
                </c:pt>
                <c:pt idx="326">
                  <c:v>176.24732426959793</c:v>
                </c:pt>
                <c:pt idx="327">
                  <c:v>207.43746986790086</c:v>
                </c:pt>
                <c:pt idx="328">
                  <c:v>164.04522225436313</c:v>
                </c:pt>
                <c:pt idx="329">
                  <c:v>184.76173946581812</c:v>
                </c:pt>
                <c:pt idx="330">
                  <c:v>207.08514125928068</c:v>
                </c:pt>
                <c:pt idx="331">
                  <c:v>188.88863176164304</c:v>
                </c:pt>
                <c:pt idx="332">
                  <c:v>187.8633690097387</c:v>
                </c:pt>
                <c:pt idx="333">
                  <c:v>214.79404107607755</c:v>
                </c:pt>
                <c:pt idx="334">
                  <c:v>201.66888438916209</c:v>
                </c:pt>
                <c:pt idx="335">
                  <c:v>185.69867900877449</c:v>
                </c:pt>
                <c:pt idx="336">
                  <c:v>205.38115900106067</c:v>
                </c:pt>
                <c:pt idx="337">
                  <c:v>200.73020923729632</c:v>
                </c:pt>
                <c:pt idx="338">
                  <c:v>191.76289653842446</c:v>
                </c:pt>
                <c:pt idx="339">
                  <c:v>199.3989972037412</c:v>
                </c:pt>
                <c:pt idx="340">
                  <c:v>171.73869443640922</c:v>
                </c:pt>
                <c:pt idx="341">
                  <c:v>195.10336515283001</c:v>
                </c:pt>
                <c:pt idx="342">
                  <c:v>214.88458200752098</c:v>
                </c:pt>
                <c:pt idx="343">
                  <c:v>189.90743419149553</c:v>
                </c:pt>
                <c:pt idx="344">
                  <c:v>200.53900298910423</c:v>
                </c:pt>
                <c:pt idx="345">
                  <c:v>212.38212322823259</c:v>
                </c:pt>
                <c:pt idx="346">
                  <c:v>202.05563590781986</c:v>
                </c:pt>
                <c:pt idx="347">
                  <c:v>228.34258991418378</c:v>
                </c:pt>
                <c:pt idx="348">
                  <c:v>227.53987079355898</c:v>
                </c:pt>
                <c:pt idx="349">
                  <c:v>217.54285989779189</c:v>
                </c:pt>
                <c:pt idx="350">
                  <c:v>202.77880628676112</c:v>
                </c:pt>
                <c:pt idx="351">
                  <c:v>210.07328126506604</c:v>
                </c:pt>
                <c:pt idx="352">
                  <c:v>210.39726159483175</c:v>
                </c:pt>
                <c:pt idx="353">
                  <c:v>211.75036158518949</c:v>
                </c:pt>
                <c:pt idx="354">
                  <c:v>205.62472278468809</c:v>
                </c:pt>
                <c:pt idx="355">
                  <c:v>208.44981197570149</c:v>
                </c:pt>
                <c:pt idx="356">
                  <c:v>200.14926236621346</c:v>
                </c:pt>
                <c:pt idx="357">
                  <c:v>192.66512390319158</c:v>
                </c:pt>
                <c:pt idx="358">
                  <c:v>184.93530035676403</c:v>
                </c:pt>
                <c:pt idx="359">
                  <c:v>248.22196509497635</c:v>
                </c:pt>
                <c:pt idx="360">
                  <c:v>193.05399672162761</c:v>
                </c:pt>
                <c:pt idx="361">
                  <c:v>238.27200848519911</c:v>
                </c:pt>
                <c:pt idx="362">
                  <c:v>235.32070195738117</c:v>
                </c:pt>
                <c:pt idx="363">
                  <c:v>212.14492334393981</c:v>
                </c:pt>
                <c:pt idx="364">
                  <c:v>193.34037219168837</c:v>
                </c:pt>
                <c:pt idx="365">
                  <c:v>207.26535531771287</c:v>
                </c:pt>
                <c:pt idx="366">
                  <c:v>223.71777070677851</c:v>
                </c:pt>
                <c:pt idx="367">
                  <c:v>207.05351460804167</c:v>
                </c:pt>
                <c:pt idx="368">
                  <c:v>218.36746697521937</c:v>
                </c:pt>
                <c:pt idx="369">
                  <c:v>228.11329669270083</c:v>
                </c:pt>
                <c:pt idx="370">
                  <c:v>201.97473724809564</c:v>
                </c:pt>
                <c:pt idx="371">
                  <c:v>224.61864815350498</c:v>
                </c:pt>
                <c:pt idx="372">
                  <c:v>204.86954006363896</c:v>
                </c:pt>
                <c:pt idx="373">
                  <c:v>202.57882557130463</c:v>
                </c:pt>
                <c:pt idx="374">
                  <c:v>190.38607655963744</c:v>
                </c:pt>
                <c:pt idx="375">
                  <c:v>212.35763185806579</c:v>
                </c:pt>
                <c:pt idx="376">
                  <c:v>199.41828174717961</c:v>
                </c:pt>
                <c:pt idx="377">
                  <c:v>218.47488188217145</c:v>
                </c:pt>
                <c:pt idx="378">
                  <c:v>200.43669848616338</c:v>
                </c:pt>
                <c:pt idx="379">
                  <c:v>176.72577379230546</c:v>
                </c:pt>
                <c:pt idx="380">
                  <c:v>184.93192556166233</c:v>
                </c:pt>
                <c:pt idx="381">
                  <c:v>206.61623758557513</c:v>
                </c:pt>
                <c:pt idx="382">
                  <c:v>207.87368624047829</c:v>
                </c:pt>
                <c:pt idx="383">
                  <c:v>234.55279143766273</c:v>
                </c:pt>
                <c:pt idx="384">
                  <c:v>186.91408735898179</c:v>
                </c:pt>
                <c:pt idx="385">
                  <c:v>237.47169993250407</c:v>
                </c:pt>
                <c:pt idx="386">
                  <c:v>220.16343650564076</c:v>
                </c:pt>
                <c:pt idx="387">
                  <c:v>173.7537363802912</c:v>
                </c:pt>
                <c:pt idx="388">
                  <c:v>232.66772731655578</c:v>
                </c:pt>
                <c:pt idx="389">
                  <c:v>227.75778613441324</c:v>
                </c:pt>
                <c:pt idx="390">
                  <c:v>236.57072606306048</c:v>
                </c:pt>
                <c:pt idx="391">
                  <c:v>220.27519043486646</c:v>
                </c:pt>
                <c:pt idx="392">
                  <c:v>192.85845145116187</c:v>
                </c:pt>
                <c:pt idx="393">
                  <c:v>226.64342879182334</c:v>
                </c:pt>
                <c:pt idx="394">
                  <c:v>223.40420403046957</c:v>
                </c:pt>
                <c:pt idx="395">
                  <c:v>234.24944556937612</c:v>
                </c:pt>
                <c:pt idx="396">
                  <c:v>197.93973580175489</c:v>
                </c:pt>
                <c:pt idx="397">
                  <c:v>231.36370648924887</c:v>
                </c:pt>
                <c:pt idx="398">
                  <c:v>230.56667630893836</c:v>
                </c:pt>
                <c:pt idx="399">
                  <c:v>226.74380484042041</c:v>
                </c:pt>
                <c:pt idx="400">
                  <c:v>229.01417413942724</c:v>
                </c:pt>
                <c:pt idx="401">
                  <c:v>215.76935686047634</c:v>
                </c:pt>
                <c:pt idx="402">
                  <c:v>209.67794812457817</c:v>
                </c:pt>
                <c:pt idx="403">
                  <c:v>247.99247902805899</c:v>
                </c:pt>
                <c:pt idx="404">
                  <c:v>199.48462057660785</c:v>
                </c:pt>
                <c:pt idx="405">
                  <c:v>220.03615851894708</c:v>
                </c:pt>
                <c:pt idx="406">
                  <c:v>230.01099218975992</c:v>
                </c:pt>
                <c:pt idx="407">
                  <c:v>193.75711117539291</c:v>
                </c:pt>
                <c:pt idx="408">
                  <c:v>282.10259377109247</c:v>
                </c:pt>
                <c:pt idx="409">
                  <c:v>232.8606691736573</c:v>
                </c:pt>
                <c:pt idx="410">
                  <c:v>203.19679876578923</c:v>
                </c:pt>
                <c:pt idx="411">
                  <c:v>218.99276829621058</c:v>
                </c:pt>
                <c:pt idx="412">
                  <c:v>226.49300935300357</c:v>
                </c:pt>
                <c:pt idx="413">
                  <c:v>237.91254459550669</c:v>
                </c:pt>
                <c:pt idx="414">
                  <c:v>224.83608138077332</c:v>
                </c:pt>
                <c:pt idx="415">
                  <c:v>210.05148973098059</c:v>
                </c:pt>
                <c:pt idx="416">
                  <c:v>208.71015331212038</c:v>
                </c:pt>
                <c:pt idx="417">
                  <c:v>212.04502940892871</c:v>
                </c:pt>
                <c:pt idx="418">
                  <c:v>225.32947642464563</c:v>
                </c:pt>
                <c:pt idx="419">
                  <c:v>202.07636679201619</c:v>
                </c:pt>
                <c:pt idx="420">
                  <c:v>241.61604474014075</c:v>
                </c:pt>
                <c:pt idx="421">
                  <c:v>221.08273069135089</c:v>
                </c:pt>
                <c:pt idx="422">
                  <c:v>260.24751711503228</c:v>
                </c:pt>
                <c:pt idx="423">
                  <c:v>235.60312409603705</c:v>
                </c:pt>
                <c:pt idx="424">
                  <c:v>239.04107607752385</c:v>
                </c:pt>
                <c:pt idx="425">
                  <c:v>229.26082345000484</c:v>
                </c:pt>
                <c:pt idx="426">
                  <c:v>262.40998939350112</c:v>
                </c:pt>
                <c:pt idx="427">
                  <c:v>253.6270369299007</c:v>
                </c:pt>
                <c:pt idx="428">
                  <c:v>199.34461479124482</c:v>
                </c:pt>
                <c:pt idx="429">
                  <c:v>260.16536495998457</c:v>
                </c:pt>
                <c:pt idx="430">
                  <c:v>230.6809372288111</c:v>
                </c:pt>
                <c:pt idx="431">
                  <c:v>213.63012245685087</c:v>
                </c:pt>
                <c:pt idx="432">
                  <c:v>241.61681612187834</c:v>
                </c:pt>
                <c:pt idx="433">
                  <c:v>227.87378266319544</c:v>
                </c:pt>
                <c:pt idx="434">
                  <c:v>227.10134027576899</c:v>
                </c:pt>
                <c:pt idx="435">
                  <c:v>247.02063446147912</c:v>
                </c:pt>
                <c:pt idx="436">
                  <c:v>221.2807829524636</c:v>
                </c:pt>
                <c:pt idx="437">
                  <c:v>253.53639957574003</c:v>
                </c:pt>
                <c:pt idx="438">
                  <c:v>239.26130556359078</c:v>
                </c:pt>
                <c:pt idx="439">
                  <c:v>201.92305467168063</c:v>
                </c:pt>
                <c:pt idx="440">
                  <c:v>201.77089962395138</c:v>
                </c:pt>
                <c:pt idx="441">
                  <c:v>239.31395236717771</c:v>
                </c:pt>
                <c:pt idx="442">
                  <c:v>259.87387908591268</c:v>
                </c:pt>
                <c:pt idx="443">
                  <c:v>254.98746504676504</c:v>
                </c:pt>
                <c:pt idx="444">
                  <c:v>207.18339600809955</c:v>
                </c:pt>
                <c:pt idx="445">
                  <c:v>244.86018706007138</c:v>
                </c:pt>
                <c:pt idx="446">
                  <c:v>273.47922090444507</c:v>
                </c:pt>
                <c:pt idx="447">
                  <c:v>235.23160736669558</c:v>
                </c:pt>
                <c:pt idx="448">
                  <c:v>251.89113875229006</c:v>
                </c:pt>
                <c:pt idx="449">
                  <c:v>245.34847169993253</c:v>
                </c:pt>
                <c:pt idx="450">
                  <c:v>246.30845627229778</c:v>
                </c:pt>
                <c:pt idx="451">
                  <c:v>256.13990936264582</c:v>
                </c:pt>
                <c:pt idx="452">
                  <c:v>250.65393886799731</c:v>
                </c:pt>
                <c:pt idx="453">
                  <c:v>251.32581236139237</c:v>
                </c:pt>
                <c:pt idx="454">
                  <c:v>250.1653649599846</c:v>
                </c:pt>
                <c:pt idx="455">
                  <c:v>246.36891331597721</c:v>
                </c:pt>
                <c:pt idx="456">
                  <c:v>247.07713817375372</c:v>
                </c:pt>
                <c:pt idx="457">
                  <c:v>244.55375566483463</c:v>
                </c:pt>
                <c:pt idx="458">
                  <c:v>218.4190531289172</c:v>
                </c:pt>
                <c:pt idx="459">
                  <c:v>222.85266608813035</c:v>
                </c:pt>
                <c:pt idx="460">
                  <c:v>290.41307492045127</c:v>
                </c:pt>
                <c:pt idx="461">
                  <c:v>248.69675055443062</c:v>
                </c:pt>
                <c:pt idx="462">
                  <c:v>213.38704078680934</c:v>
                </c:pt>
                <c:pt idx="463">
                  <c:v>258.22090444508723</c:v>
                </c:pt>
                <c:pt idx="464">
                  <c:v>228.36900973869442</c:v>
                </c:pt>
                <c:pt idx="465">
                  <c:v>224.47121781891815</c:v>
                </c:pt>
                <c:pt idx="466">
                  <c:v>221.62954392054769</c:v>
                </c:pt>
                <c:pt idx="467">
                  <c:v>233.46128627904736</c:v>
                </c:pt>
                <c:pt idx="468">
                  <c:v>231.40873589817761</c:v>
                </c:pt>
                <c:pt idx="469">
                  <c:v>271.79799440748241</c:v>
                </c:pt>
                <c:pt idx="470">
                  <c:v>260.83357439012633</c:v>
                </c:pt>
                <c:pt idx="471">
                  <c:v>281.61787677176744</c:v>
                </c:pt>
                <c:pt idx="472">
                  <c:v>259.09131231318099</c:v>
                </c:pt>
                <c:pt idx="473">
                  <c:v>238.80040497541222</c:v>
                </c:pt>
                <c:pt idx="474">
                  <c:v>266.11937132388391</c:v>
                </c:pt>
                <c:pt idx="475">
                  <c:v>262.65364959984572</c:v>
                </c:pt>
                <c:pt idx="476">
                  <c:v>239.75306142127084</c:v>
                </c:pt>
                <c:pt idx="477">
                  <c:v>229.19448462057659</c:v>
                </c:pt>
                <c:pt idx="478">
                  <c:v>282.1552405746794</c:v>
                </c:pt>
                <c:pt idx="479">
                  <c:v>232.68276926043777</c:v>
                </c:pt>
                <c:pt idx="480">
                  <c:v>260.35175007231703</c:v>
                </c:pt>
                <c:pt idx="481">
                  <c:v>273.50486934721818</c:v>
                </c:pt>
                <c:pt idx="482">
                  <c:v>252.49358788930672</c:v>
                </c:pt>
                <c:pt idx="483">
                  <c:v>272.71468517982839</c:v>
                </c:pt>
                <c:pt idx="484">
                  <c:v>220.08552695014947</c:v>
                </c:pt>
                <c:pt idx="485">
                  <c:v>246.36775624337096</c:v>
                </c:pt>
                <c:pt idx="486">
                  <c:v>217.80136920258414</c:v>
                </c:pt>
                <c:pt idx="487">
                  <c:v>198.27210490791629</c:v>
                </c:pt>
                <c:pt idx="488">
                  <c:v>241.91823353582103</c:v>
                </c:pt>
                <c:pt idx="489">
                  <c:v>225.91939060842731</c:v>
                </c:pt>
                <c:pt idx="490">
                  <c:v>238.34866454536689</c:v>
                </c:pt>
                <c:pt idx="491">
                  <c:v>248.17587503615849</c:v>
                </c:pt>
                <c:pt idx="492">
                  <c:v>195.97705139330824</c:v>
                </c:pt>
                <c:pt idx="493">
                  <c:v>223.71526371613149</c:v>
                </c:pt>
                <c:pt idx="494">
                  <c:v>253.17828560408833</c:v>
                </c:pt>
                <c:pt idx="495">
                  <c:v>234.68971169607559</c:v>
                </c:pt>
                <c:pt idx="496">
                  <c:v>264.46369684697714</c:v>
                </c:pt>
                <c:pt idx="497">
                  <c:v>229.43110596856619</c:v>
                </c:pt>
                <c:pt idx="498">
                  <c:v>195.69713624529939</c:v>
                </c:pt>
                <c:pt idx="499">
                  <c:v>211.26506604956128</c:v>
                </c:pt>
                <c:pt idx="500">
                  <c:v>218.39417606788157</c:v>
                </c:pt>
                <c:pt idx="501">
                  <c:v>181.06672452029699</c:v>
                </c:pt>
                <c:pt idx="502">
                  <c:v>235.66020634461481</c:v>
                </c:pt>
                <c:pt idx="503">
                  <c:v>157.66444894417126</c:v>
                </c:pt>
                <c:pt idx="504">
                  <c:v>227.93375759328899</c:v>
                </c:pt>
                <c:pt idx="505">
                  <c:v>191.73560890945907</c:v>
                </c:pt>
                <c:pt idx="506">
                  <c:v>196.83646707164209</c:v>
                </c:pt>
                <c:pt idx="507">
                  <c:v>226.17789991321956</c:v>
                </c:pt>
                <c:pt idx="508">
                  <c:v>187.07202776974256</c:v>
                </c:pt>
                <c:pt idx="509">
                  <c:v>235.61517693568607</c:v>
                </c:pt>
                <c:pt idx="510">
                  <c:v>210.22601484909848</c:v>
                </c:pt>
                <c:pt idx="511">
                  <c:v>178.9739658663581</c:v>
                </c:pt>
                <c:pt idx="512">
                  <c:v>175.61401986307973</c:v>
                </c:pt>
                <c:pt idx="513">
                  <c:v>231.41992093337191</c:v>
                </c:pt>
                <c:pt idx="514">
                  <c:v>207.65953138559445</c:v>
                </c:pt>
                <c:pt idx="515">
                  <c:v>209.4111464661074</c:v>
                </c:pt>
                <c:pt idx="516">
                  <c:v>250.18272104907913</c:v>
                </c:pt>
                <c:pt idx="517">
                  <c:v>199.6627133352618</c:v>
                </c:pt>
                <c:pt idx="518">
                  <c:v>197.39716517211457</c:v>
                </c:pt>
                <c:pt idx="519">
                  <c:v>192.8989489923826</c:v>
                </c:pt>
                <c:pt idx="520">
                  <c:v>185.79973001639186</c:v>
                </c:pt>
                <c:pt idx="521">
                  <c:v>161.20065567447691</c:v>
                </c:pt>
                <c:pt idx="522">
                  <c:v>176.79982643910904</c:v>
                </c:pt>
                <c:pt idx="523">
                  <c:v>207.68691543727701</c:v>
                </c:pt>
                <c:pt idx="524">
                  <c:v>185.09237296307012</c:v>
                </c:pt>
                <c:pt idx="525">
                  <c:v>196.6589528492913</c:v>
                </c:pt>
                <c:pt idx="526">
                  <c:v>188.74602256291581</c:v>
                </c:pt>
                <c:pt idx="527">
                  <c:v>196.01610259377111</c:v>
                </c:pt>
                <c:pt idx="528">
                  <c:v>171.98110114743034</c:v>
                </c:pt>
                <c:pt idx="529">
                  <c:v>161.10269019380965</c:v>
                </c:pt>
                <c:pt idx="530">
                  <c:v>213.64651431877348</c:v>
                </c:pt>
                <c:pt idx="531">
                  <c:v>171.83530999903579</c:v>
                </c:pt>
                <c:pt idx="532">
                  <c:v>141.58711792498312</c:v>
                </c:pt>
                <c:pt idx="533">
                  <c:v>163.69009738694436</c:v>
                </c:pt>
                <c:pt idx="534">
                  <c:v>169.17587503615852</c:v>
                </c:pt>
                <c:pt idx="535">
                  <c:v>168.52183974544403</c:v>
                </c:pt>
                <c:pt idx="536">
                  <c:v>137.9432070195738</c:v>
                </c:pt>
                <c:pt idx="537">
                  <c:v>158.28656831549515</c:v>
                </c:pt>
                <c:pt idx="538">
                  <c:v>151.2415389065664</c:v>
                </c:pt>
                <c:pt idx="539">
                  <c:v>168.61112718156397</c:v>
                </c:pt>
                <c:pt idx="540">
                  <c:v>162.96885546234694</c:v>
                </c:pt>
                <c:pt idx="541">
                  <c:v>224.15186577957766</c:v>
                </c:pt>
                <c:pt idx="542">
                  <c:v>146.81882171439591</c:v>
                </c:pt>
                <c:pt idx="543">
                  <c:v>180.43091312313183</c:v>
                </c:pt>
                <c:pt idx="544">
                  <c:v>162.08205573233053</c:v>
                </c:pt>
                <c:pt idx="545">
                  <c:v>158.27277986693667</c:v>
                </c:pt>
                <c:pt idx="546">
                  <c:v>160.1217818918137</c:v>
                </c:pt>
                <c:pt idx="547">
                  <c:v>152.6467071642079</c:v>
                </c:pt>
                <c:pt idx="548">
                  <c:v>158.76164304310095</c:v>
                </c:pt>
                <c:pt idx="549">
                  <c:v>143.2771188892103</c:v>
                </c:pt>
                <c:pt idx="550">
                  <c:v>163.99855365924211</c:v>
                </c:pt>
                <c:pt idx="551">
                  <c:v>166.97261594831744</c:v>
                </c:pt>
                <c:pt idx="552">
                  <c:v>142.68527625108476</c:v>
                </c:pt>
                <c:pt idx="553">
                  <c:v>147.99537170957478</c:v>
                </c:pt>
                <c:pt idx="554">
                  <c:v>177.02825185613727</c:v>
                </c:pt>
                <c:pt idx="555">
                  <c:v>183.054189567062</c:v>
                </c:pt>
                <c:pt idx="556">
                  <c:v>129.07752386462249</c:v>
                </c:pt>
                <c:pt idx="557">
                  <c:v>145.53524250313373</c:v>
                </c:pt>
                <c:pt idx="558">
                  <c:v>137.80175489345291</c:v>
                </c:pt>
                <c:pt idx="559">
                  <c:v>144.56494070002893</c:v>
                </c:pt>
                <c:pt idx="560">
                  <c:v>99.816411146466095</c:v>
                </c:pt>
                <c:pt idx="561">
                  <c:v>130.72037412014271</c:v>
                </c:pt>
                <c:pt idx="562">
                  <c:v>144.78160254555971</c:v>
                </c:pt>
                <c:pt idx="563">
                  <c:v>108.38588371420308</c:v>
                </c:pt>
                <c:pt idx="564">
                  <c:v>135.64121106932794</c:v>
                </c:pt>
                <c:pt idx="565">
                  <c:v>108.39841866743805</c:v>
                </c:pt>
                <c:pt idx="566">
                  <c:v>147.2415389065664</c:v>
                </c:pt>
                <c:pt idx="567">
                  <c:v>133.53022852183975</c:v>
                </c:pt>
                <c:pt idx="568">
                  <c:v>137.13209912255326</c:v>
                </c:pt>
                <c:pt idx="569">
                  <c:v>118.71024973483753</c:v>
                </c:pt>
                <c:pt idx="570">
                  <c:v>146.67949088805321</c:v>
                </c:pt>
                <c:pt idx="571">
                  <c:v>122.44846205766078</c:v>
                </c:pt>
                <c:pt idx="572">
                  <c:v>127.66117057178673</c:v>
                </c:pt>
                <c:pt idx="573">
                  <c:v>147.52222543631279</c:v>
                </c:pt>
                <c:pt idx="574">
                  <c:v>109.2685372673802</c:v>
                </c:pt>
                <c:pt idx="575">
                  <c:v>90.074727605823924</c:v>
                </c:pt>
                <c:pt idx="576">
                  <c:v>112.35840323980331</c:v>
                </c:pt>
                <c:pt idx="577">
                  <c:v>114.42618840998939</c:v>
                </c:pt>
                <c:pt idx="578">
                  <c:v>110.16642560987368</c:v>
                </c:pt>
                <c:pt idx="579">
                  <c:v>138.94195352425032</c:v>
                </c:pt>
                <c:pt idx="580">
                  <c:v>114.19660592035483</c:v>
                </c:pt>
                <c:pt idx="581">
                  <c:v>92.451065471024975</c:v>
                </c:pt>
                <c:pt idx="582">
                  <c:v>132.74476906759233</c:v>
                </c:pt>
                <c:pt idx="583">
                  <c:v>85.203548355992666</c:v>
                </c:pt>
                <c:pt idx="584">
                  <c:v>88.865393886799723</c:v>
                </c:pt>
                <c:pt idx="585">
                  <c:v>128.88062867611609</c:v>
                </c:pt>
                <c:pt idx="586">
                  <c:v>138.16854690965189</c:v>
                </c:pt>
                <c:pt idx="587">
                  <c:v>110.33314048789894</c:v>
                </c:pt>
                <c:pt idx="588">
                  <c:v>91.771381737537368</c:v>
                </c:pt>
                <c:pt idx="589">
                  <c:v>171.7413942724906</c:v>
                </c:pt>
                <c:pt idx="590">
                  <c:v>101.46948221000866</c:v>
                </c:pt>
                <c:pt idx="591">
                  <c:v>104.64121106932794</c:v>
                </c:pt>
                <c:pt idx="592">
                  <c:v>123.62713335261788</c:v>
                </c:pt>
                <c:pt idx="593">
                  <c:v>110.61344132677658</c:v>
                </c:pt>
                <c:pt idx="594">
                  <c:v>105.8287532542667</c:v>
                </c:pt>
                <c:pt idx="595">
                  <c:v>85.510365442098163</c:v>
                </c:pt>
                <c:pt idx="596">
                  <c:v>95.073474110500428</c:v>
                </c:pt>
                <c:pt idx="597">
                  <c:v>75.876964612862778</c:v>
                </c:pt>
                <c:pt idx="598">
                  <c:v>71.84630218879569</c:v>
                </c:pt>
                <c:pt idx="599">
                  <c:v>79.153022852183966</c:v>
                </c:pt>
              </c:numCache>
            </c:numRef>
          </c:val>
          <c:smooth val="0"/>
          <c:extLst>
            <c:ext xmlns:c16="http://schemas.microsoft.com/office/drawing/2014/chart" uri="{C3380CC4-5D6E-409C-BE32-E72D297353CC}">
              <c16:uniqueId val="{00000001-CC4D-4369-BF04-05AB844A66C4}"/>
            </c:ext>
          </c:extLst>
        </c:ser>
        <c:ser>
          <c:idx val="0"/>
          <c:order val="2"/>
          <c:tx>
            <c:strRef>
              <c:f>rest_pinomzet_uur!$C$14</c:f>
              <c:strCache>
                <c:ptCount val="1"/>
                <c:pt idx="0">
                  <c:v>09/12/2022</c:v>
                </c:pt>
              </c:strCache>
            </c:strRef>
          </c:tx>
          <c:marker>
            <c:symbol val="none"/>
          </c:marker>
          <c:dLbls>
            <c:delete val="1"/>
          </c:dLbls>
          <c:cat>
            <c:strRef>
              <c:f>rest_pinomzet_uur!$B$855:$B$1454</c:f>
              <c:strCache>
                <c:ptCount val="600"/>
                <c:pt idx="0">
                  <c:v>14:00</c:v>
                </c:pt>
                <c:pt idx="1">
                  <c:v>14:01</c:v>
                </c:pt>
                <c:pt idx="2">
                  <c:v>14:02</c:v>
                </c:pt>
                <c:pt idx="3">
                  <c:v>14:03</c:v>
                </c:pt>
                <c:pt idx="4">
                  <c:v>14:04</c:v>
                </c:pt>
                <c:pt idx="5">
                  <c:v>14:05</c:v>
                </c:pt>
                <c:pt idx="6">
                  <c:v>14:06</c:v>
                </c:pt>
                <c:pt idx="7">
                  <c:v>14:07</c:v>
                </c:pt>
                <c:pt idx="8">
                  <c:v>14:08</c:v>
                </c:pt>
                <c:pt idx="9">
                  <c:v>14:09</c:v>
                </c:pt>
                <c:pt idx="10">
                  <c:v>14:10</c:v>
                </c:pt>
                <c:pt idx="11">
                  <c:v>14:11</c:v>
                </c:pt>
                <c:pt idx="12">
                  <c:v>14:12</c:v>
                </c:pt>
                <c:pt idx="13">
                  <c:v>14:13</c:v>
                </c:pt>
                <c:pt idx="14">
                  <c:v>14:14</c:v>
                </c:pt>
                <c:pt idx="15">
                  <c:v>14:15</c:v>
                </c:pt>
                <c:pt idx="16">
                  <c:v>14:16</c:v>
                </c:pt>
                <c:pt idx="17">
                  <c:v>14:17</c:v>
                </c:pt>
                <c:pt idx="18">
                  <c:v>14:18</c:v>
                </c:pt>
                <c:pt idx="19">
                  <c:v>14:19</c:v>
                </c:pt>
                <c:pt idx="20">
                  <c:v>14:20</c:v>
                </c:pt>
                <c:pt idx="21">
                  <c:v>14:21</c:v>
                </c:pt>
                <c:pt idx="22">
                  <c:v>14:22</c:v>
                </c:pt>
                <c:pt idx="23">
                  <c:v>14:23</c:v>
                </c:pt>
                <c:pt idx="24">
                  <c:v>14:24</c:v>
                </c:pt>
                <c:pt idx="25">
                  <c:v>14:25</c:v>
                </c:pt>
                <c:pt idx="26">
                  <c:v>14:26</c:v>
                </c:pt>
                <c:pt idx="27">
                  <c:v>14:27</c:v>
                </c:pt>
                <c:pt idx="28">
                  <c:v>14:28</c:v>
                </c:pt>
                <c:pt idx="29">
                  <c:v>14:29</c:v>
                </c:pt>
                <c:pt idx="30">
                  <c:v>14:30</c:v>
                </c:pt>
                <c:pt idx="31">
                  <c:v>14:31</c:v>
                </c:pt>
                <c:pt idx="32">
                  <c:v>14:32</c:v>
                </c:pt>
                <c:pt idx="33">
                  <c:v>14:33</c:v>
                </c:pt>
                <c:pt idx="34">
                  <c:v>14:34</c:v>
                </c:pt>
                <c:pt idx="35">
                  <c:v>14:35</c:v>
                </c:pt>
                <c:pt idx="36">
                  <c:v>14:36</c:v>
                </c:pt>
                <c:pt idx="37">
                  <c:v>14:37</c:v>
                </c:pt>
                <c:pt idx="38">
                  <c:v>14:38</c:v>
                </c:pt>
                <c:pt idx="39">
                  <c:v>14:39</c:v>
                </c:pt>
                <c:pt idx="40">
                  <c:v>14:40</c:v>
                </c:pt>
                <c:pt idx="41">
                  <c:v>14:41</c:v>
                </c:pt>
                <c:pt idx="42">
                  <c:v>14:42</c:v>
                </c:pt>
                <c:pt idx="43">
                  <c:v>14:43</c:v>
                </c:pt>
                <c:pt idx="44">
                  <c:v>14:44</c:v>
                </c:pt>
                <c:pt idx="45">
                  <c:v>14:45</c:v>
                </c:pt>
                <c:pt idx="46">
                  <c:v>14:46</c:v>
                </c:pt>
                <c:pt idx="47">
                  <c:v>14:47</c:v>
                </c:pt>
                <c:pt idx="48">
                  <c:v>14:48</c:v>
                </c:pt>
                <c:pt idx="49">
                  <c:v>14:49</c:v>
                </c:pt>
                <c:pt idx="50">
                  <c:v>14:50</c:v>
                </c:pt>
                <c:pt idx="51">
                  <c:v>14:51</c:v>
                </c:pt>
                <c:pt idx="52">
                  <c:v>14:52</c:v>
                </c:pt>
                <c:pt idx="53">
                  <c:v>14:53</c:v>
                </c:pt>
                <c:pt idx="54">
                  <c:v>14:54</c:v>
                </c:pt>
                <c:pt idx="55">
                  <c:v>14:55</c:v>
                </c:pt>
                <c:pt idx="56">
                  <c:v>14:56</c:v>
                </c:pt>
                <c:pt idx="57">
                  <c:v>14:57</c:v>
                </c:pt>
                <c:pt idx="58">
                  <c:v>14:58</c:v>
                </c:pt>
                <c:pt idx="59">
                  <c:v>14:59</c:v>
                </c:pt>
                <c:pt idx="60">
                  <c:v>15:00</c:v>
                </c:pt>
                <c:pt idx="61">
                  <c:v>15:01</c:v>
                </c:pt>
                <c:pt idx="62">
                  <c:v>15:02</c:v>
                </c:pt>
                <c:pt idx="63">
                  <c:v>15:03</c:v>
                </c:pt>
                <c:pt idx="64">
                  <c:v>15:04</c:v>
                </c:pt>
                <c:pt idx="65">
                  <c:v>15:05</c:v>
                </c:pt>
                <c:pt idx="66">
                  <c:v>15:06</c:v>
                </c:pt>
                <c:pt idx="67">
                  <c:v>15:07</c:v>
                </c:pt>
                <c:pt idx="68">
                  <c:v>15:08</c:v>
                </c:pt>
                <c:pt idx="69">
                  <c:v>15:09</c:v>
                </c:pt>
                <c:pt idx="70">
                  <c:v>15:10</c:v>
                </c:pt>
                <c:pt idx="71">
                  <c:v>15:11</c:v>
                </c:pt>
                <c:pt idx="72">
                  <c:v>15:12</c:v>
                </c:pt>
                <c:pt idx="73">
                  <c:v>15:13</c:v>
                </c:pt>
                <c:pt idx="74">
                  <c:v>15:14</c:v>
                </c:pt>
                <c:pt idx="75">
                  <c:v>15:15</c:v>
                </c:pt>
                <c:pt idx="76">
                  <c:v>15:16</c:v>
                </c:pt>
                <c:pt idx="77">
                  <c:v>15:17</c:v>
                </c:pt>
                <c:pt idx="78">
                  <c:v>15:18</c:v>
                </c:pt>
                <c:pt idx="79">
                  <c:v>15:19</c:v>
                </c:pt>
                <c:pt idx="80">
                  <c:v>15:20</c:v>
                </c:pt>
                <c:pt idx="81">
                  <c:v>15:21</c:v>
                </c:pt>
                <c:pt idx="82">
                  <c:v>15:22</c:v>
                </c:pt>
                <c:pt idx="83">
                  <c:v>15:23</c:v>
                </c:pt>
                <c:pt idx="84">
                  <c:v>15:24</c:v>
                </c:pt>
                <c:pt idx="85">
                  <c:v>15:25</c:v>
                </c:pt>
                <c:pt idx="86">
                  <c:v>15:26</c:v>
                </c:pt>
                <c:pt idx="87">
                  <c:v>15:27</c:v>
                </c:pt>
                <c:pt idx="88">
                  <c:v>15:28</c:v>
                </c:pt>
                <c:pt idx="89">
                  <c:v>15:29</c:v>
                </c:pt>
                <c:pt idx="90">
                  <c:v>15:30</c:v>
                </c:pt>
                <c:pt idx="91">
                  <c:v>15:31</c:v>
                </c:pt>
                <c:pt idx="92">
                  <c:v>15:32</c:v>
                </c:pt>
                <c:pt idx="93">
                  <c:v>15:33</c:v>
                </c:pt>
                <c:pt idx="94">
                  <c:v>15:34</c:v>
                </c:pt>
                <c:pt idx="95">
                  <c:v>15:35</c:v>
                </c:pt>
                <c:pt idx="96">
                  <c:v>15:36</c:v>
                </c:pt>
                <c:pt idx="97">
                  <c:v>15:37</c:v>
                </c:pt>
                <c:pt idx="98">
                  <c:v>15:38</c:v>
                </c:pt>
                <c:pt idx="99">
                  <c:v>15:39</c:v>
                </c:pt>
                <c:pt idx="100">
                  <c:v>15:40</c:v>
                </c:pt>
                <c:pt idx="101">
                  <c:v>15:41</c:v>
                </c:pt>
                <c:pt idx="102">
                  <c:v>15:42</c:v>
                </c:pt>
                <c:pt idx="103">
                  <c:v>15:43</c:v>
                </c:pt>
                <c:pt idx="104">
                  <c:v>15:44</c:v>
                </c:pt>
                <c:pt idx="105">
                  <c:v>15:45</c:v>
                </c:pt>
                <c:pt idx="106">
                  <c:v>15:46</c:v>
                </c:pt>
                <c:pt idx="107">
                  <c:v>15:47</c:v>
                </c:pt>
                <c:pt idx="108">
                  <c:v>15:48</c:v>
                </c:pt>
                <c:pt idx="109">
                  <c:v>15:49</c:v>
                </c:pt>
                <c:pt idx="110">
                  <c:v>15:50</c:v>
                </c:pt>
                <c:pt idx="111">
                  <c:v>15:51</c:v>
                </c:pt>
                <c:pt idx="112">
                  <c:v>15:52</c:v>
                </c:pt>
                <c:pt idx="113">
                  <c:v>15:53</c:v>
                </c:pt>
                <c:pt idx="114">
                  <c:v>15:54</c:v>
                </c:pt>
                <c:pt idx="115">
                  <c:v>15:55</c:v>
                </c:pt>
                <c:pt idx="116">
                  <c:v>15:56</c:v>
                </c:pt>
                <c:pt idx="117">
                  <c:v>15:57</c:v>
                </c:pt>
                <c:pt idx="118">
                  <c:v>15:58</c:v>
                </c:pt>
                <c:pt idx="119">
                  <c:v>15:59</c:v>
                </c:pt>
                <c:pt idx="120">
                  <c:v>16:00</c:v>
                </c:pt>
                <c:pt idx="121">
                  <c:v>16:01</c:v>
                </c:pt>
                <c:pt idx="122">
                  <c:v>16:02</c:v>
                </c:pt>
                <c:pt idx="123">
                  <c:v>16:03</c:v>
                </c:pt>
                <c:pt idx="124">
                  <c:v>16:04</c:v>
                </c:pt>
                <c:pt idx="125">
                  <c:v>16:05</c:v>
                </c:pt>
                <c:pt idx="126">
                  <c:v>16:06</c:v>
                </c:pt>
                <c:pt idx="127">
                  <c:v>16:07</c:v>
                </c:pt>
                <c:pt idx="128">
                  <c:v>16:08</c:v>
                </c:pt>
                <c:pt idx="129">
                  <c:v>16:09</c:v>
                </c:pt>
                <c:pt idx="130">
                  <c:v>16:10</c:v>
                </c:pt>
                <c:pt idx="131">
                  <c:v>16:11</c:v>
                </c:pt>
                <c:pt idx="132">
                  <c:v>16:12</c:v>
                </c:pt>
                <c:pt idx="133">
                  <c:v>16:13</c:v>
                </c:pt>
                <c:pt idx="134">
                  <c:v>16:14</c:v>
                </c:pt>
                <c:pt idx="135">
                  <c:v>16:15</c:v>
                </c:pt>
                <c:pt idx="136">
                  <c:v>16:16</c:v>
                </c:pt>
                <c:pt idx="137">
                  <c:v>16:17</c:v>
                </c:pt>
                <c:pt idx="138">
                  <c:v>16:18</c:v>
                </c:pt>
                <c:pt idx="139">
                  <c:v>16:19</c:v>
                </c:pt>
                <c:pt idx="140">
                  <c:v>16:20</c:v>
                </c:pt>
                <c:pt idx="141">
                  <c:v>16:21</c:v>
                </c:pt>
                <c:pt idx="142">
                  <c:v>16:22</c:v>
                </c:pt>
                <c:pt idx="143">
                  <c:v>16:23</c:v>
                </c:pt>
                <c:pt idx="144">
                  <c:v>16:24</c:v>
                </c:pt>
                <c:pt idx="145">
                  <c:v>16:25</c:v>
                </c:pt>
                <c:pt idx="146">
                  <c:v>16:26</c:v>
                </c:pt>
                <c:pt idx="147">
                  <c:v>16:27</c:v>
                </c:pt>
                <c:pt idx="148">
                  <c:v>16:28</c:v>
                </c:pt>
                <c:pt idx="149">
                  <c:v>16:29</c:v>
                </c:pt>
                <c:pt idx="150">
                  <c:v>16:30</c:v>
                </c:pt>
                <c:pt idx="151">
                  <c:v>16:31</c:v>
                </c:pt>
                <c:pt idx="152">
                  <c:v>16:32</c:v>
                </c:pt>
                <c:pt idx="153">
                  <c:v>16:33</c:v>
                </c:pt>
                <c:pt idx="154">
                  <c:v>16:34</c:v>
                </c:pt>
                <c:pt idx="155">
                  <c:v>16:35</c:v>
                </c:pt>
                <c:pt idx="156">
                  <c:v>16:36</c:v>
                </c:pt>
                <c:pt idx="157">
                  <c:v>16:37</c:v>
                </c:pt>
                <c:pt idx="158">
                  <c:v>16:38</c:v>
                </c:pt>
                <c:pt idx="159">
                  <c:v>16:39</c:v>
                </c:pt>
                <c:pt idx="160">
                  <c:v>16:40</c:v>
                </c:pt>
                <c:pt idx="161">
                  <c:v>16:41</c:v>
                </c:pt>
                <c:pt idx="162">
                  <c:v>16:42</c:v>
                </c:pt>
                <c:pt idx="163">
                  <c:v>16:43</c:v>
                </c:pt>
                <c:pt idx="164">
                  <c:v>16:44</c:v>
                </c:pt>
                <c:pt idx="165">
                  <c:v>16:45</c:v>
                </c:pt>
                <c:pt idx="166">
                  <c:v>16:46</c:v>
                </c:pt>
                <c:pt idx="167">
                  <c:v>16:47</c:v>
                </c:pt>
                <c:pt idx="168">
                  <c:v>16:48</c:v>
                </c:pt>
                <c:pt idx="169">
                  <c:v>16:49</c:v>
                </c:pt>
                <c:pt idx="170">
                  <c:v>16:50</c:v>
                </c:pt>
                <c:pt idx="171">
                  <c:v>16:51</c:v>
                </c:pt>
                <c:pt idx="172">
                  <c:v>16:52</c:v>
                </c:pt>
                <c:pt idx="173">
                  <c:v>16:53</c:v>
                </c:pt>
                <c:pt idx="174">
                  <c:v>16:54</c:v>
                </c:pt>
                <c:pt idx="175">
                  <c:v>16:55</c:v>
                </c:pt>
                <c:pt idx="176">
                  <c:v>16:56</c:v>
                </c:pt>
                <c:pt idx="177">
                  <c:v>16:57</c:v>
                </c:pt>
                <c:pt idx="178">
                  <c:v>16:58</c:v>
                </c:pt>
                <c:pt idx="179">
                  <c:v>16:59</c:v>
                </c:pt>
                <c:pt idx="180">
                  <c:v>17:00</c:v>
                </c:pt>
                <c:pt idx="181">
                  <c:v>17:01</c:v>
                </c:pt>
                <c:pt idx="182">
                  <c:v>17:02</c:v>
                </c:pt>
                <c:pt idx="183">
                  <c:v>17:03</c:v>
                </c:pt>
                <c:pt idx="184">
                  <c:v>17:04</c:v>
                </c:pt>
                <c:pt idx="185">
                  <c:v>17:05</c:v>
                </c:pt>
                <c:pt idx="186">
                  <c:v>17:06</c:v>
                </c:pt>
                <c:pt idx="187">
                  <c:v>17:07</c:v>
                </c:pt>
                <c:pt idx="188">
                  <c:v>17:08</c:v>
                </c:pt>
                <c:pt idx="189">
                  <c:v>17:09</c:v>
                </c:pt>
                <c:pt idx="190">
                  <c:v>17:10</c:v>
                </c:pt>
                <c:pt idx="191">
                  <c:v>17:11</c:v>
                </c:pt>
                <c:pt idx="192">
                  <c:v>17:12</c:v>
                </c:pt>
                <c:pt idx="193">
                  <c:v>17:13</c:v>
                </c:pt>
                <c:pt idx="194">
                  <c:v>17:14</c:v>
                </c:pt>
                <c:pt idx="195">
                  <c:v>17:15</c:v>
                </c:pt>
                <c:pt idx="196">
                  <c:v>17:16</c:v>
                </c:pt>
                <c:pt idx="197">
                  <c:v>17:17</c:v>
                </c:pt>
                <c:pt idx="198">
                  <c:v>17:18</c:v>
                </c:pt>
                <c:pt idx="199">
                  <c:v>17:19</c:v>
                </c:pt>
                <c:pt idx="200">
                  <c:v>17:20</c:v>
                </c:pt>
                <c:pt idx="201">
                  <c:v>17:21</c:v>
                </c:pt>
                <c:pt idx="202">
                  <c:v>17:22</c:v>
                </c:pt>
                <c:pt idx="203">
                  <c:v>17:23</c:v>
                </c:pt>
                <c:pt idx="204">
                  <c:v>17:24</c:v>
                </c:pt>
                <c:pt idx="205">
                  <c:v>17:25</c:v>
                </c:pt>
                <c:pt idx="206">
                  <c:v>17:26</c:v>
                </c:pt>
                <c:pt idx="207">
                  <c:v>17:27</c:v>
                </c:pt>
                <c:pt idx="208">
                  <c:v>17:28</c:v>
                </c:pt>
                <c:pt idx="209">
                  <c:v>17:29</c:v>
                </c:pt>
                <c:pt idx="210">
                  <c:v>17:30</c:v>
                </c:pt>
                <c:pt idx="211">
                  <c:v>17:31</c:v>
                </c:pt>
                <c:pt idx="212">
                  <c:v>17:32</c:v>
                </c:pt>
                <c:pt idx="213">
                  <c:v>17:33</c:v>
                </c:pt>
                <c:pt idx="214">
                  <c:v>17:34</c:v>
                </c:pt>
                <c:pt idx="215">
                  <c:v>17:35</c:v>
                </c:pt>
                <c:pt idx="216">
                  <c:v>17:36</c:v>
                </c:pt>
                <c:pt idx="217">
                  <c:v>17:37</c:v>
                </c:pt>
                <c:pt idx="218">
                  <c:v>17:38</c:v>
                </c:pt>
                <c:pt idx="219">
                  <c:v>17:39</c:v>
                </c:pt>
                <c:pt idx="220">
                  <c:v>17:40</c:v>
                </c:pt>
                <c:pt idx="221">
                  <c:v>17:41</c:v>
                </c:pt>
                <c:pt idx="222">
                  <c:v>17:42</c:v>
                </c:pt>
                <c:pt idx="223">
                  <c:v>17:43</c:v>
                </c:pt>
                <c:pt idx="224">
                  <c:v>17:44</c:v>
                </c:pt>
                <c:pt idx="225">
                  <c:v>17:45</c:v>
                </c:pt>
                <c:pt idx="226">
                  <c:v>17:46</c:v>
                </c:pt>
                <c:pt idx="227">
                  <c:v>17:47</c:v>
                </c:pt>
                <c:pt idx="228">
                  <c:v>17:48</c:v>
                </c:pt>
                <c:pt idx="229">
                  <c:v>17:49</c:v>
                </c:pt>
                <c:pt idx="230">
                  <c:v>17:50</c:v>
                </c:pt>
                <c:pt idx="231">
                  <c:v>17:51</c:v>
                </c:pt>
                <c:pt idx="232">
                  <c:v>17:52</c:v>
                </c:pt>
                <c:pt idx="233">
                  <c:v>17:53</c:v>
                </c:pt>
                <c:pt idx="234">
                  <c:v>17:54</c:v>
                </c:pt>
                <c:pt idx="235">
                  <c:v>17:55</c:v>
                </c:pt>
                <c:pt idx="236">
                  <c:v>17:56</c:v>
                </c:pt>
                <c:pt idx="237">
                  <c:v>17:57</c:v>
                </c:pt>
                <c:pt idx="238">
                  <c:v>17:58</c:v>
                </c:pt>
                <c:pt idx="239">
                  <c:v>17:59</c:v>
                </c:pt>
                <c:pt idx="240">
                  <c:v>18:00</c:v>
                </c:pt>
                <c:pt idx="241">
                  <c:v>18:01</c:v>
                </c:pt>
                <c:pt idx="242">
                  <c:v>18:02</c:v>
                </c:pt>
                <c:pt idx="243">
                  <c:v>18:03</c:v>
                </c:pt>
                <c:pt idx="244">
                  <c:v>18:04</c:v>
                </c:pt>
                <c:pt idx="245">
                  <c:v>18:05</c:v>
                </c:pt>
                <c:pt idx="246">
                  <c:v>18:06</c:v>
                </c:pt>
                <c:pt idx="247">
                  <c:v>18:07</c:v>
                </c:pt>
                <c:pt idx="248">
                  <c:v>18:08</c:v>
                </c:pt>
                <c:pt idx="249">
                  <c:v>18:09</c:v>
                </c:pt>
                <c:pt idx="250">
                  <c:v>18:10</c:v>
                </c:pt>
                <c:pt idx="251">
                  <c:v>18:11</c:v>
                </c:pt>
                <c:pt idx="252">
                  <c:v>18:12</c:v>
                </c:pt>
                <c:pt idx="253">
                  <c:v>18:13</c:v>
                </c:pt>
                <c:pt idx="254">
                  <c:v>18:14</c:v>
                </c:pt>
                <c:pt idx="255">
                  <c:v>18:15</c:v>
                </c:pt>
                <c:pt idx="256">
                  <c:v>18:16</c:v>
                </c:pt>
                <c:pt idx="257">
                  <c:v>18:17</c:v>
                </c:pt>
                <c:pt idx="258">
                  <c:v>18:18</c:v>
                </c:pt>
                <c:pt idx="259">
                  <c:v>18:19</c:v>
                </c:pt>
                <c:pt idx="260">
                  <c:v>18:20</c:v>
                </c:pt>
                <c:pt idx="261">
                  <c:v>18:21</c:v>
                </c:pt>
                <c:pt idx="262">
                  <c:v>18:22</c:v>
                </c:pt>
                <c:pt idx="263">
                  <c:v>18:23</c:v>
                </c:pt>
                <c:pt idx="264">
                  <c:v>18:24</c:v>
                </c:pt>
                <c:pt idx="265">
                  <c:v>18:25</c:v>
                </c:pt>
                <c:pt idx="266">
                  <c:v>18:26</c:v>
                </c:pt>
                <c:pt idx="267">
                  <c:v>18:27</c:v>
                </c:pt>
                <c:pt idx="268">
                  <c:v>18:28</c:v>
                </c:pt>
                <c:pt idx="269">
                  <c:v>18:29</c:v>
                </c:pt>
                <c:pt idx="270">
                  <c:v>18:30</c:v>
                </c:pt>
                <c:pt idx="271">
                  <c:v>18:31</c:v>
                </c:pt>
                <c:pt idx="272">
                  <c:v>18:32</c:v>
                </c:pt>
                <c:pt idx="273">
                  <c:v>18:33</c:v>
                </c:pt>
                <c:pt idx="274">
                  <c:v>18:34</c:v>
                </c:pt>
                <c:pt idx="275">
                  <c:v>18:35</c:v>
                </c:pt>
                <c:pt idx="276">
                  <c:v>18:36</c:v>
                </c:pt>
                <c:pt idx="277">
                  <c:v>18:37</c:v>
                </c:pt>
                <c:pt idx="278">
                  <c:v>18:38</c:v>
                </c:pt>
                <c:pt idx="279">
                  <c:v>18:39</c:v>
                </c:pt>
                <c:pt idx="280">
                  <c:v>18:40</c:v>
                </c:pt>
                <c:pt idx="281">
                  <c:v>18:41</c:v>
                </c:pt>
                <c:pt idx="282">
                  <c:v>18:42</c:v>
                </c:pt>
                <c:pt idx="283">
                  <c:v>18:43</c:v>
                </c:pt>
                <c:pt idx="284">
                  <c:v>18:44</c:v>
                </c:pt>
                <c:pt idx="285">
                  <c:v>18:45</c:v>
                </c:pt>
                <c:pt idx="286">
                  <c:v>18:46</c:v>
                </c:pt>
                <c:pt idx="287">
                  <c:v>18:47</c:v>
                </c:pt>
                <c:pt idx="288">
                  <c:v>18:48</c:v>
                </c:pt>
                <c:pt idx="289">
                  <c:v>18:49</c:v>
                </c:pt>
                <c:pt idx="290">
                  <c:v>18:50</c:v>
                </c:pt>
                <c:pt idx="291">
                  <c:v>18:51</c:v>
                </c:pt>
                <c:pt idx="292">
                  <c:v>18:52</c:v>
                </c:pt>
                <c:pt idx="293">
                  <c:v>18:53</c:v>
                </c:pt>
                <c:pt idx="294">
                  <c:v>18:54</c:v>
                </c:pt>
                <c:pt idx="295">
                  <c:v>18:55</c:v>
                </c:pt>
                <c:pt idx="296">
                  <c:v>18:56</c:v>
                </c:pt>
                <c:pt idx="297">
                  <c:v>18:57</c:v>
                </c:pt>
                <c:pt idx="298">
                  <c:v>18:58</c:v>
                </c:pt>
                <c:pt idx="299">
                  <c:v>18:59</c:v>
                </c:pt>
                <c:pt idx="300">
                  <c:v>19:00</c:v>
                </c:pt>
                <c:pt idx="301">
                  <c:v>19:01</c:v>
                </c:pt>
                <c:pt idx="302">
                  <c:v>19:02</c:v>
                </c:pt>
                <c:pt idx="303">
                  <c:v>19:03</c:v>
                </c:pt>
                <c:pt idx="304">
                  <c:v>19:04</c:v>
                </c:pt>
                <c:pt idx="305">
                  <c:v>19:05</c:v>
                </c:pt>
                <c:pt idx="306">
                  <c:v>19:06</c:v>
                </c:pt>
                <c:pt idx="307">
                  <c:v>19:07</c:v>
                </c:pt>
                <c:pt idx="308">
                  <c:v>19:08</c:v>
                </c:pt>
                <c:pt idx="309">
                  <c:v>19:09</c:v>
                </c:pt>
                <c:pt idx="310">
                  <c:v>19:10</c:v>
                </c:pt>
                <c:pt idx="311">
                  <c:v>19:11</c:v>
                </c:pt>
                <c:pt idx="312">
                  <c:v>19:12</c:v>
                </c:pt>
                <c:pt idx="313">
                  <c:v>19:13</c:v>
                </c:pt>
                <c:pt idx="314">
                  <c:v>19:14</c:v>
                </c:pt>
                <c:pt idx="315">
                  <c:v>19:15</c:v>
                </c:pt>
                <c:pt idx="316">
                  <c:v>19:16</c:v>
                </c:pt>
                <c:pt idx="317">
                  <c:v>19:17</c:v>
                </c:pt>
                <c:pt idx="318">
                  <c:v>19:18</c:v>
                </c:pt>
                <c:pt idx="319">
                  <c:v>19:19</c:v>
                </c:pt>
                <c:pt idx="320">
                  <c:v>19:20</c:v>
                </c:pt>
                <c:pt idx="321">
                  <c:v>19:21</c:v>
                </c:pt>
                <c:pt idx="322">
                  <c:v>19:22</c:v>
                </c:pt>
                <c:pt idx="323">
                  <c:v>19:23</c:v>
                </c:pt>
                <c:pt idx="324">
                  <c:v>19:24</c:v>
                </c:pt>
                <c:pt idx="325">
                  <c:v>19:25</c:v>
                </c:pt>
                <c:pt idx="326">
                  <c:v>19:26</c:v>
                </c:pt>
                <c:pt idx="327">
                  <c:v>19:27</c:v>
                </c:pt>
                <c:pt idx="328">
                  <c:v>19:28</c:v>
                </c:pt>
                <c:pt idx="329">
                  <c:v>19:29</c:v>
                </c:pt>
                <c:pt idx="330">
                  <c:v>19:30</c:v>
                </c:pt>
                <c:pt idx="331">
                  <c:v>19:31</c:v>
                </c:pt>
                <c:pt idx="332">
                  <c:v>19:32</c:v>
                </c:pt>
                <c:pt idx="333">
                  <c:v>19:33</c:v>
                </c:pt>
                <c:pt idx="334">
                  <c:v>19:34</c:v>
                </c:pt>
                <c:pt idx="335">
                  <c:v>19:35</c:v>
                </c:pt>
                <c:pt idx="336">
                  <c:v>19:36</c:v>
                </c:pt>
                <c:pt idx="337">
                  <c:v>19:37</c:v>
                </c:pt>
                <c:pt idx="338">
                  <c:v>19:38</c:v>
                </c:pt>
                <c:pt idx="339">
                  <c:v>19:39</c:v>
                </c:pt>
                <c:pt idx="340">
                  <c:v>19:40</c:v>
                </c:pt>
                <c:pt idx="341">
                  <c:v>19:41</c:v>
                </c:pt>
                <c:pt idx="342">
                  <c:v>19:42</c:v>
                </c:pt>
                <c:pt idx="343">
                  <c:v>19:43</c:v>
                </c:pt>
                <c:pt idx="344">
                  <c:v>19:44</c:v>
                </c:pt>
                <c:pt idx="345">
                  <c:v>19:45</c:v>
                </c:pt>
                <c:pt idx="346">
                  <c:v>19:46</c:v>
                </c:pt>
                <c:pt idx="347">
                  <c:v>19:47</c:v>
                </c:pt>
                <c:pt idx="348">
                  <c:v>19:48</c:v>
                </c:pt>
                <c:pt idx="349">
                  <c:v>19:49</c:v>
                </c:pt>
                <c:pt idx="350">
                  <c:v>19:50</c:v>
                </c:pt>
                <c:pt idx="351">
                  <c:v>19:51</c:v>
                </c:pt>
                <c:pt idx="352">
                  <c:v>19:52</c:v>
                </c:pt>
                <c:pt idx="353">
                  <c:v>19:53</c:v>
                </c:pt>
                <c:pt idx="354">
                  <c:v>19:54</c:v>
                </c:pt>
                <c:pt idx="355">
                  <c:v>19:55</c:v>
                </c:pt>
                <c:pt idx="356">
                  <c:v>19:56</c:v>
                </c:pt>
                <c:pt idx="357">
                  <c:v>19:57</c:v>
                </c:pt>
                <c:pt idx="358">
                  <c:v>19:58</c:v>
                </c:pt>
                <c:pt idx="359">
                  <c:v>19:59</c:v>
                </c:pt>
                <c:pt idx="360">
                  <c:v>20:00</c:v>
                </c:pt>
                <c:pt idx="361">
                  <c:v>20:01</c:v>
                </c:pt>
                <c:pt idx="362">
                  <c:v>20:02</c:v>
                </c:pt>
                <c:pt idx="363">
                  <c:v>20:03</c:v>
                </c:pt>
                <c:pt idx="364">
                  <c:v>20:04</c:v>
                </c:pt>
                <c:pt idx="365">
                  <c:v>20:05</c:v>
                </c:pt>
                <c:pt idx="366">
                  <c:v>20:06</c:v>
                </c:pt>
                <c:pt idx="367">
                  <c:v>20:07</c:v>
                </c:pt>
                <c:pt idx="368">
                  <c:v>20:08</c:v>
                </c:pt>
                <c:pt idx="369">
                  <c:v>20:09</c:v>
                </c:pt>
                <c:pt idx="370">
                  <c:v>20:10</c:v>
                </c:pt>
                <c:pt idx="371">
                  <c:v>20:11</c:v>
                </c:pt>
                <c:pt idx="372">
                  <c:v>20:12</c:v>
                </c:pt>
                <c:pt idx="373">
                  <c:v>20:13</c:v>
                </c:pt>
                <c:pt idx="374">
                  <c:v>20:14</c:v>
                </c:pt>
                <c:pt idx="375">
                  <c:v>20:15</c:v>
                </c:pt>
                <c:pt idx="376">
                  <c:v>20:16</c:v>
                </c:pt>
                <c:pt idx="377">
                  <c:v>20:17</c:v>
                </c:pt>
                <c:pt idx="378">
                  <c:v>20:18</c:v>
                </c:pt>
                <c:pt idx="379">
                  <c:v>20:19</c:v>
                </c:pt>
                <c:pt idx="380">
                  <c:v>20:20</c:v>
                </c:pt>
                <c:pt idx="381">
                  <c:v>20:21</c:v>
                </c:pt>
                <c:pt idx="382">
                  <c:v>20:22</c:v>
                </c:pt>
                <c:pt idx="383">
                  <c:v>20:23</c:v>
                </c:pt>
                <c:pt idx="384">
                  <c:v>20:24</c:v>
                </c:pt>
                <c:pt idx="385">
                  <c:v>20:25</c:v>
                </c:pt>
                <c:pt idx="386">
                  <c:v>20:26</c:v>
                </c:pt>
                <c:pt idx="387">
                  <c:v>20:27</c:v>
                </c:pt>
                <c:pt idx="388">
                  <c:v>20:28</c:v>
                </c:pt>
                <c:pt idx="389">
                  <c:v>20:29</c:v>
                </c:pt>
                <c:pt idx="390">
                  <c:v>20:30</c:v>
                </c:pt>
                <c:pt idx="391">
                  <c:v>20:31</c:v>
                </c:pt>
                <c:pt idx="392">
                  <c:v>20:32</c:v>
                </c:pt>
                <c:pt idx="393">
                  <c:v>20:33</c:v>
                </c:pt>
                <c:pt idx="394">
                  <c:v>20:34</c:v>
                </c:pt>
                <c:pt idx="395">
                  <c:v>20:35</c:v>
                </c:pt>
                <c:pt idx="396">
                  <c:v>20:36</c:v>
                </c:pt>
                <c:pt idx="397">
                  <c:v>20:37</c:v>
                </c:pt>
                <c:pt idx="398">
                  <c:v>20:38</c:v>
                </c:pt>
                <c:pt idx="399">
                  <c:v>20:39</c:v>
                </c:pt>
                <c:pt idx="400">
                  <c:v>20:40</c:v>
                </c:pt>
                <c:pt idx="401">
                  <c:v>20:41</c:v>
                </c:pt>
                <c:pt idx="402">
                  <c:v>20:42</c:v>
                </c:pt>
                <c:pt idx="403">
                  <c:v>20:43</c:v>
                </c:pt>
                <c:pt idx="404">
                  <c:v>20:44</c:v>
                </c:pt>
                <c:pt idx="405">
                  <c:v>20:45</c:v>
                </c:pt>
                <c:pt idx="406">
                  <c:v>20:46</c:v>
                </c:pt>
                <c:pt idx="407">
                  <c:v>20:47</c:v>
                </c:pt>
                <c:pt idx="408">
                  <c:v>20:48</c:v>
                </c:pt>
                <c:pt idx="409">
                  <c:v>20:49</c:v>
                </c:pt>
                <c:pt idx="410">
                  <c:v>20:50</c:v>
                </c:pt>
                <c:pt idx="411">
                  <c:v>20:51</c:v>
                </c:pt>
                <c:pt idx="412">
                  <c:v>20:52</c:v>
                </c:pt>
                <c:pt idx="413">
                  <c:v>20:53</c:v>
                </c:pt>
                <c:pt idx="414">
                  <c:v>20:54</c:v>
                </c:pt>
                <c:pt idx="415">
                  <c:v>20:55</c:v>
                </c:pt>
                <c:pt idx="416">
                  <c:v>20:56</c:v>
                </c:pt>
                <c:pt idx="417">
                  <c:v>20:57</c:v>
                </c:pt>
                <c:pt idx="418">
                  <c:v>20:58</c:v>
                </c:pt>
                <c:pt idx="419">
                  <c:v>20:59</c:v>
                </c:pt>
                <c:pt idx="420">
                  <c:v>21:00</c:v>
                </c:pt>
                <c:pt idx="421">
                  <c:v>21:01</c:v>
                </c:pt>
                <c:pt idx="422">
                  <c:v>21:02</c:v>
                </c:pt>
                <c:pt idx="423">
                  <c:v>21:03</c:v>
                </c:pt>
                <c:pt idx="424">
                  <c:v>21:04</c:v>
                </c:pt>
                <c:pt idx="425">
                  <c:v>21:05</c:v>
                </c:pt>
                <c:pt idx="426">
                  <c:v>21:06</c:v>
                </c:pt>
                <c:pt idx="427">
                  <c:v>21:07</c:v>
                </c:pt>
                <c:pt idx="428">
                  <c:v>21:08</c:v>
                </c:pt>
                <c:pt idx="429">
                  <c:v>21:09</c:v>
                </c:pt>
                <c:pt idx="430">
                  <c:v>21:10</c:v>
                </c:pt>
                <c:pt idx="431">
                  <c:v>21:11</c:v>
                </c:pt>
                <c:pt idx="432">
                  <c:v>21:12</c:v>
                </c:pt>
                <c:pt idx="433">
                  <c:v>21:13</c:v>
                </c:pt>
                <c:pt idx="434">
                  <c:v>21:14</c:v>
                </c:pt>
                <c:pt idx="435">
                  <c:v>21:15</c:v>
                </c:pt>
                <c:pt idx="436">
                  <c:v>21:16</c:v>
                </c:pt>
                <c:pt idx="437">
                  <c:v>21:17</c:v>
                </c:pt>
                <c:pt idx="438">
                  <c:v>21:18</c:v>
                </c:pt>
                <c:pt idx="439">
                  <c:v>21:19</c:v>
                </c:pt>
                <c:pt idx="440">
                  <c:v>21:20</c:v>
                </c:pt>
                <c:pt idx="441">
                  <c:v>21:21</c:v>
                </c:pt>
                <c:pt idx="442">
                  <c:v>21:22</c:v>
                </c:pt>
                <c:pt idx="443">
                  <c:v>21:23</c:v>
                </c:pt>
                <c:pt idx="444">
                  <c:v>21:24</c:v>
                </c:pt>
                <c:pt idx="445">
                  <c:v>21:25</c:v>
                </c:pt>
                <c:pt idx="446">
                  <c:v>21:26</c:v>
                </c:pt>
                <c:pt idx="447">
                  <c:v>21:27</c:v>
                </c:pt>
                <c:pt idx="448">
                  <c:v>21:28</c:v>
                </c:pt>
                <c:pt idx="449">
                  <c:v>21:29</c:v>
                </c:pt>
                <c:pt idx="450">
                  <c:v>21:30</c:v>
                </c:pt>
                <c:pt idx="451">
                  <c:v>21:31</c:v>
                </c:pt>
                <c:pt idx="452">
                  <c:v>21:32</c:v>
                </c:pt>
                <c:pt idx="453">
                  <c:v>21:33</c:v>
                </c:pt>
                <c:pt idx="454">
                  <c:v>21:34</c:v>
                </c:pt>
                <c:pt idx="455">
                  <c:v>21:35</c:v>
                </c:pt>
                <c:pt idx="456">
                  <c:v>21:36</c:v>
                </c:pt>
                <c:pt idx="457">
                  <c:v>21:37</c:v>
                </c:pt>
                <c:pt idx="458">
                  <c:v>21:38</c:v>
                </c:pt>
                <c:pt idx="459">
                  <c:v>21:39</c:v>
                </c:pt>
                <c:pt idx="460">
                  <c:v>21:40</c:v>
                </c:pt>
                <c:pt idx="461">
                  <c:v>21:41</c:v>
                </c:pt>
                <c:pt idx="462">
                  <c:v>21:42</c:v>
                </c:pt>
                <c:pt idx="463">
                  <c:v>21:43</c:v>
                </c:pt>
                <c:pt idx="464">
                  <c:v>21:44</c:v>
                </c:pt>
                <c:pt idx="465">
                  <c:v>21:45</c:v>
                </c:pt>
                <c:pt idx="466">
                  <c:v>21:46</c:v>
                </c:pt>
                <c:pt idx="467">
                  <c:v>21:47</c:v>
                </c:pt>
                <c:pt idx="468">
                  <c:v>21:48</c:v>
                </c:pt>
                <c:pt idx="469">
                  <c:v>21:49</c:v>
                </c:pt>
                <c:pt idx="470">
                  <c:v>21:50</c:v>
                </c:pt>
                <c:pt idx="471">
                  <c:v>21:51</c:v>
                </c:pt>
                <c:pt idx="472">
                  <c:v>21:52</c:v>
                </c:pt>
                <c:pt idx="473">
                  <c:v>21:53</c:v>
                </c:pt>
                <c:pt idx="474">
                  <c:v>21:54</c:v>
                </c:pt>
                <c:pt idx="475">
                  <c:v>21:55</c:v>
                </c:pt>
                <c:pt idx="476">
                  <c:v>21:56</c:v>
                </c:pt>
                <c:pt idx="477">
                  <c:v>21:57</c:v>
                </c:pt>
                <c:pt idx="478">
                  <c:v>21:58</c:v>
                </c:pt>
                <c:pt idx="479">
                  <c:v>21:59</c:v>
                </c:pt>
                <c:pt idx="480">
                  <c:v>22:00</c:v>
                </c:pt>
                <c:pt idx="481">
                  <c:v>22:01</c:v>
                </c:pt>
                <c:pt idx="482">
                  <c:v>22:02</c:v>
                </c:pt>
                <c:pt idx="483">
                  <c:v>22:03</c:v>
                </c:pt>
                <c:pt idx="484">
                  <c:v>22:04</c:v>
                </c:pt>
                <c:pt idx="485">
                  <c:v>22:05</c:v>
                </c:pt>
                <c:pt idx="486">
                  <c:v>22:06</c:v>
                </c:pt>
                <c:pt idx="487">
                  <c:v>22:07</c:v>
                </c:pt>
                <c:pt idx="488">
                  <c:v>22:08</c:v>
                </c:pt>
                <c:pt idx="489">
                  <c:v>22:09</c:v>
                </c:pt>
                <c:pt idx="490">
                  <c:v>22:10</c:v>
                </c:pt>
                <c:pt idx="491">
                  <c:v>22:11</c:v>
                </c:pt>
                <c:pt idx="492">
                  <c:v>22:12</c:v>
                </c:pt>
                <c:pt idx="493">
                  <c:v>22:13</c:v>
                </c:pt>
                <c:pt idx="494">
                  <c:v>22:14</c:v>
                </c:pt>
                <c:pt idx="495">
                  <c:v>22:15</c:v>
                </c:pt>
                <c:pt idx="496">
                  <c:v>22:16</c:v>
                </c:pt>
                <c:pt idx="497">
                  <c:v>22:17</c:v>
                </c:pt>
                <c:pt idx="498">
                  <c:v>22:18</c:v>
                </c:pt>
                <c:pt idx="499">
                  <c:v>22:19</c:v>
                </c:pt>
                <c:pt idx="500">
                  <c:v>22:20</c:v>
                </c:pt>
                <c:pt idx="501">
                  <c:v>22:21</c:v>
                </c:pt>
                <c:pt idx="502">
                  <c:v>22:22</c:v>
                </c:pt>
                <c:pt idx="503">
                  <c:v>22:23</c:v>
                </c:pt>
                <c:pt idx="504">
                  <c:v>22:24</c:v>
                </c:pt>
                <c:pt idx="505">
                  <c:v>22:25</c:v>
                </c:pt>
                <c:pt idx="506">
                  <c:v>22:26</c:v>
                </c:pt>
                <c:pt idx="507">
                  <c:v>22:27</c:v>
                </c:pt>
                <c:pt idx="508">
                  <c:v>22:28</c:v>
                </c:pt>
                <c:pt idx="509">
                  <c:v>22:29</c:v>
                </c:pt>
                <c:pt idx="510">
                  <c:v>22:30</c:v>
                </c:pt>
                <c:pt idx="511">
                  <c:v>22:31</c:v>
                </c:pt>
                <c:pt idx="512">
                  <c:v>22:32</c:v>
                </c:pt>
                <c:pt idx="513">
                  <c:v>22:33</c:v>
                </c:pt>
                <c:pt idx="514">
                  <c:v>22:34</c:v>
                </c:pt>
                <c:pt idx="515">
                  <c:v>22:35</c:v>
                </c:pt>
                <c:pt idx="516">
                  <c:v>22:36</c:v>
                </c:pt>
                <c:pt idx="517">
                  <c:v>22:37</c:v>
                </c:pt>
                <c:pt idx="518">
                  <c:v>22:38</c:v>
                </c:pt>
                <c:pt idx="519">
                  <c:v>22:39</c:v>
                </c:pt>
                <c:pt idx="520">
                  <c:v>22:40</c:v>
                </c:pt>
                <c:pt idx="521">
                  <c:v>22:41</c:v>
                </c:pt>
                <c:pt idx="522">
                  <c:v>22:42</c:v>
                </c:pt>
                <c:pt idx="523">
                  <c:v>22:43</c:v>
                </c:pt>
                <c:pt idx="524">
                  <c:v>22:44</c:v>
                </c:pt>
                <c:pt idx="525">
                  <c:v>22:45</c:v>
                </c:pt>
                <c:pt idx="526">
                  <c:v>22:46</c:v>
                </c:pt>
                <c:pt idx="527">
                  <c:v>22:47</c:v>
                </c:pt>
                <c:pt idx="528">
                  <c:v>22:48</c:v>
                </c:pt>
                <c:pt idx="529">
                  <c:v>22:49</c:v>
                </c:pt>
                <c:pt idx="530">
                  <c:v>22:50</c:v>
                </c:pt>
                <c:pt idx="531">
                  <c:v>22:51</c:v>
                </c:pt>
                <c:pt idx="532">
                  <c:v>22:52</c:v>
                </c:pt>
                <c:pt idx="533">
                  <c:v>22:53</c:v>
                </c:pt>
                <c:pt idx="534">
                  <c:v>22:54</c:v>
                </c:pt>
                <c:pt idx="535">
                  <c:v>22:55</c:v>
                </c:pt>
                <c:pt idx="536">
                  <c:v>22:56</c:v>
                </c:pt>
                <c:pt idx="537">
                  <c:v>22:57</c:v>
                </c:pt>
                <c:pt idx="538">
                  <c:v>22:58</c:v>
                </c:pt>
                <c:pt idx="539">
                  <c:v>22:59</c:v>
                </c:pt>
                <c:pt idx="540">
                  <c:v>23:00</c:v>
                </c:pt>
                <c:pt idx="541">
                  <c:v>23:01</c:v>
                </c:pt>
                <c:pt idx="542">
                  <c:v>23:02</c:v>
                </c:pt>
                <c:pt idx="543">
                  <c:v>23:03</c:v>
                </c:pt>
                <c:pt idx="544">
                  <c:v>23:04</c:v>
                </c:pt>
                <c:pt idx="545">
                  <c:v>23:05</c:v>
                </c:pt>
                <c:pt idx="546">
                  <c:v>23:06</c:v>
                </c:pt>
                <c:pt idx="547">
                  <c:v>23:07</c:v>
                </c:pt>
                <c:pt idx="548">
                  <c:v>23:08</c:v>
                </c:pt>
                <c:pt idx="549">
                  <c:v>23:09</c:v>
                </c:pt>
                <c:pt idx="550">
                  <c:v>23:10</c:v>
                </c:pt>
                <c:pt idx="551">
                  <c:v>23:11</c:v>
                </c:pt>
                <c:pt idx="552">
                  <c:v>23:12</c:v>
                </c:pt>
                <c:pt idx="553">
                  <c:v>23:13</c:v>
                </c:pt>
                <c:pt idx="554">
                  <c:v>23:14</c:v>
                </c:pt>
                <c:pt idx="555">
                  <c:v>23:15</c:v>
                </c:pt>
                <c:pt idx="556">
                  <c:v>23:16</c:v>
                </c:pt>
                <c:pt idx="557">
                  <c:v>23:17</c:v>
                </c:pt>
                <c:pt idx="558">
                  <c:v>23:18</c:v>
                </c:pt>
                <c:pt idx="559">
                  <c:v>23:19</c:v>
                </c:pt>
                <c:pt idx="560">
                  <c:v>23:20</c:v>
                </c:pt>
                <c:pt idx="561">
                  <c:v>23:21</c:v>
                </c:pt>
                <c:pt idx="562">
                  <c:v>23:22</c:v>
                </c:pt>
                <c:pt idx="563">
                  <c:v>23:23</c:v>
                </c:pt>
                <c:pt idx="564">
                  <c:v>23:24</c:v>
                </c:pt>
                <c:pt idx="565">
                  <c:v>23:25</c:v>
                </c:pt>
                <c:pt idx="566">
                  <c:v>23:26</c:v>
                </c:pt>
                <c:pt idx="567">
                  <c:v>23:27</c:v>
                </c:pt>
                <c:pt idx="568">
                  <c:v>23:28</c:v>
                </c:pt>
                <c:pt idx="569">
                  <c:v>23:29</c:v>
                </c:pt>
                <c:pt idx="570">
                  <c:v>23:30</c:v>
                </c:pt>
                <c:pt idx="571">
                  <c:v>23:31</c:v>
                </c:pt>
                <c:pt idx="572">
                  <c:v>23:32</c:v>
                </c:pt>
                <c:pt idx="573">
                  <c:v>23:33</c:v>
                </c:pt>
                <c:pt idx="574">
                  <c:v>23:34</c:v>
                </c:pt>
                <c:pt idx="575">
                  <c:v>23:35</c:v>
                </c:pt>
                <c:pt idx="576">
                  <c:v>23:36</c:v>
                </c:pt>
                <c:pt idx="577">
                  <c:v>23:37</c:v>
                </c:pt>
                <c:pt idx="578">
                  <c:v>23:38</c:v>
                </c:pt>
                <c:pt idx="579">
                  <c:v>23:39</c:v>
                </c:pt>
                <c:pt idx="580">
                  <c:v>23:40</c:v>
                </c:pt>
                <c:pt idx="581">
                  <c:v>23:41</c:v>
                </c:pt>
                <c:pt idx="582">
                  <c:v>23:42</c:v>
                </c:pt>
                <c:pt idx="583">
                  <c:v>23:43</c:v>
                </c:pt>
                <c:pt idx="584">
                  <c:v>23:44</c:v>
                </c:pt>
                <c:pt idx="585">
                  <c:v>23:45</c:v>
                </c:pt>
                <c:pt idx="586">
                  <c:v>23:46</c:v>
                </c:pt>
                <c:pt idx="587">
                  <c:v>23:47</c:v>
                </c:pt>
                <c:pt idx="588">
                  <c:v>23:48</c:v>
                </c:pt>
                <c:pt idx="589">
                  <c:v>23:49</c:v>
                </c:pt>
                <c:pt idx="590">
                  <c:v>23:50</c:v>
                </c:pt>
                <c:pt idx="591">
                  <c:v>23:51</c:v>
                </c:pt>
                <c:pt idx="592">
                  <c:v>23:52</c:v>
                </c:pt>
                <c:pt idx="593">
                  <c:v>23:53</c:v>
                </c:pt>
                <c:pt idx="594">
                  <c:v>23:54</c:v>
                </c:pt>
                <c:pt idx="595">
                  <c:v>23:55</c:v>
                </c:pt>
                <c:pt idx="596">
                  <c:v>23:56</c:v>
                </c:pt>
                <c:pt idx="597">
                  <c:v>23:57</c:v>
                </c:pt>
                <c:pt idx="598">
                  <c:v>23:58</c:v>
                </c:pt>
                <c:pt idx="599">
                  <c:v>23:59</c:v>
                </c:pt>
              </c:strCache>
            </c:strRef>
          </c:cat>
          <c:val>
            <c:numRef>
              <c:f>rest_pinomzet_uur!$G$855:$G$1454</c:f>
              <c:numCache>
                <c:formatCode>0</c:formatCode>
                <c:ptCount val="600"/>
                <c:pt idx="0">
                  <c:v>71.151287243274524</c:v>
                </c:pt>
                <c:pt idx="1">
                  <c:v>71.452511811782855</c:v>
                </c:pt>
                <c:pt idx="2">
                  <c:v>70.743033458682874</c:v>
                </c:pt>
                <c:pt idx="3">
                  <c:v>80.531578439880434</c:v>
                </c:pt>
                <c:pt idx="4">
                  <c:v>67.586925079548749</c:v>
                </c:pt>
                <c:pt idx="5">
                  <c:v>77.370166811300749</c:v>
                </c:pt>
                <c:pt idx="6">
                  <c:v>68.963359367466964</c:v>
                </c:pt>
                <c:pt idx="7">
                  <c:v>73.909169800404968</c:v>
                </c:pt>
                <c:pt idx="8">
                  <c:v>88.846205766078484</c:v>
                </c:pt>
                <c:pt idx="9">
                  <c:v>62.688651046186486</c:v>
                </c:pt>
                <c:pt idx="10">
                  <c:v>72.556069810047248</c:v>
                </c:pt>
                <c:pt idx="11">
                  <c:v>70.909073377687776</c:v>
                </c:pt>
                <c:pt idx="12">
                  <c:v>72.808600906373528</c:v>
                </c:pt>
                <c:pt idx="13">
                  <c:v>62.902998746504679</c:v>
                </c:pt>
                <c:pt idx="14">
                  <c:v>71.331886992575448</c:v>
                </c:pt>
                <c:pt idx="15">
                  <c:v>78.659242117442872</c:v>
                </c:pt>
                <c:pt idx="16">
                  <c:v>77.486741876386077</c:v>
                </c:pt>
                <c:pt idx="17">
                  <c:v>76.809372288111078</c:v>
                </c:pt>
                <c:pt idx="18">
                  <c:v>78.955452704657219</c:v>
                </c:pt>
                <c:pt idx="19">
                  <c:v>83.775527914376639</c:v>
                </c:pt>
                <c:pt idx="20">
                  <c:v>78.168739755086307</c:v>
                </c:pt>
                <c:pt idx="21">
                  <c:v>82.967794812457811</c:v>
                </c:pt>
                <c:pt idx="22">
                  <c:v>70.481920740526476</c:v>
                </c:pt>
                <c:pt idx="23">
                  <c:v>81.492334393983228</c:v>
                </c:pt>
                <c:pt idx="24">
                  <c:v>71.496287725388115</c:v>
                </c:pt>
                <c:pt idx="25">
                  <c:v>79.168354064217525</c:v>
                </c:pt>
                <c:pt idx="26">
                  <c:v>73.917076463214727</c:v>
                </c:pt>
                <c:pt idx="27">
                  <c:v>70.766464178960561</c:v>
                </c:pt>
                <c:pt idx="28">
                  <c:v>73.129110018320318</c:v>
                </c:pt>
                <c:pt idx="29">
                  <c:v>67.763282229293225</c:v>
                </c:pt>
                <c:pt idx="30">
                  <c:v>68.593578247034998</c:v>
                </c:pt>
                <c:pt idx="31">
                  <c:v>63.002699836081391</c:v>
                </c:pt>
                <c:pt idx="32">
                  <c:v>81.02767331983415</c:v>
                </c:pt>
                <c:pt idx="33">
                  <c:v>81.009738694436422</c:v>
                </c:pt>
                <c:pt idx="34">
                  <c:v>77.269887185420885</c:v>
                </c:pt>
                <c:pt idx="35">
                  <c:v>73.779866936650279</c:v>
                </c:pt>
                <c:pt idx="36">
                  <c:v>80.253109632629432</c:v>
                </c:pt>
                <c:pt idx="37">
                  <c:v>71.95236717770706</c:v>
                </c:pt>
                <c:pt idx="38">
                  <c:v>72.0505255038087</c:v>
                </c:pt>
                <c:pt idx="39">
                  <c:v>69.692122264005405</c:v>
                </c:pt>
                <c:pt idx="40">
                  <c:v>75.879760871661361</c:v>
                </c:pt>
                <c:pt idx="41">
                  <c:v>72.935493202198444</c:v>
                </c:pt>
                <c:pt idx="42">
                  <c:v>70.559830296017751</c:v>
                </c:pt>
                <c:pt idx="43">
                  <c:v>80.200944942628482</c:v>
                </c:pt>
                <c:pt idx="44">
                  <c:v>62.193809661556266</c:v>
                </c:pt>
                <c:pt idx="45">
                  <c:v>61.442098158326097</c:v>
                </c:pt>
                <c:pt idx="46">
                  <c:v>63.127085141259279</c:v>
                </c:pt>
                <c:pt idx="47">
                  <c:v>74.842156011956419</c:v>
                </c:pt>
                <c:pt idx="48">
                  <c:v>70.521164786423682</c:v>
                </c:pt>
                <c:pt idx="49">
                  <c:v>63.327065856715834</c:v>
                </c:pt>
                <c:pt idx="50">
                  <c:v>58.077620287339691</c:v>
                </c:pt>
                <c:pt idx="51">
                  <c:v>81.186867225918419</c:v>
                </c:pt>
                <c:pt idx="52">
                  <c:v>68.860862019091712</c:v>
                </c:pt>
                <c:pt idx="53">
                  <c:v>66.728570051104043</c:v>
                </c:pt>
                <c:pt idx="54">
                  <c:v>63.664834635040016</c:v>
                </c:pt>
                <c:pt idx="55">
                  <c:v>55.385690868768691</c:v>
                </c:pt>
                <c:pt idx="56">
                  <c:v>64.601677755279141</c:v>
                </c:pt>
                <c:pt idx="57">
                  <c:v>76.660784880917944</c:v>
                </c:pt>
                <c:pt idx="58">
                  <c:v>75.073763378652004</c:v>
                </c:pt>
                <c:pt idx="59">
                  <c:v>60.386655095940597</c:v>
                </c:pt>
                <c:pt idx="60">
                  <c:v>57.60862019091698</c:v>
                </c:pt>
                <c:pt idx="61">
                  <c:v>63.644489441712459</c:v>
                </c:pt>
                <c:pt idx="62">
                  <c:v>62.386751518657803</c:v>
                </c:pt>
                <c:pt idx="63">
                  <c:v>64.507472760582388</c:v>
                </c:pt>
                <c:pt idx="64">
                  <c:v>67.985633015138376</c:v>
                </c:pt>
                <c:pt idx="65">
                  <c:v>86.441519622022952</c:v>
                </c:pt>
                <c:pt idx="66">
                  <c:v>64.745926140198634</c:v>
                </c:pt>
                <c:pt idx="67">
                  <c:v>63.065085334104708</c:v>
                </c:pt>
                <c:pt idx="68">
                  <c:v>51.247035001446342</c:v>
                </c:pt>
                <c:pt idx="69">
                  <c:v>66.766946292546521</c:v>
                </c:pt>
                <c:pt idx="70">
                  <c:v>77.462250506219263</c:v>
                </c:pt>
                <c:pt idx="71">
                  <c:v>73.759618166039914</c:v>
                </c:pt>
                <c:pt idx="72">
                  <c:v>61.968951885064129</c:v>
                </c:pt>
                <c:pt idx="73">
                  <c:v>68.045029408928741</c:v>
                </c:pt>
                <c:pt idx="74">
                  <c:v>65.97618358885353</c:v>
                </c:pt>
                <c:pt idx="75">
                  <c:v>56.406228907530618</c:v>
                </c:pt>
                <c:pt idx="76">
                  <c:v>58.557901841673896</c:v>
                </c:pt>
                <c:pt idx="77">
                  <c:v>61.964323594638891</c:v>
                </c:pt>
                <c:pt idx="78">
                  <c:v>46.444894417124679</c:v>
                </c:pt>
                <c:pt idx="79">
                  <c:v>47.440844663002608</c:v>
                </c:pt>
                <c:pt idx="80">
                  <c:v>67.234210780059783</c:v>
                </c:pt>
                <c:pt idx="81">
                  <c:v>66.944942628483275</c:v>
                </c:pt>
                <c:pt idx="82">
                  <c:v>60.043004531867716</c:v>
                </c:pt>
                <c:pt idx="83">
                  <c:v>57.623180021213003</c:v>
                </c:pt>
                <c:pt idx="84">
                  <c:v>55.860958441808897</c:v>
                </c:pt>
                <c:pt idx="85">
                  <c:v>69.708224857776486</c:v>
                </c:pt>
                <c:pt idx="86">
                  <c:v>68.949667341625684</c:v>
                </c:pt>
                <c:pt idx="87">
                  <c:v>54.335068942242792</c:v>
                </c:pt>
                <c:pt idx="88">
                  <c:v>74.786134413267774</c:v>
                </c:pt>
                <c:pt idx="89">
                  <c:v>60.114550188024296</c:v>
                </c:pt>
                <c:pt idx="90">
                  <c:v>53.955549127374404</c:v>
                </c:pt>
                <c:pt idx="91">
                  <c:v>64.081573618744571</c:v>
                </c:pt>
                <c:pt idx="92">
                  <c:v>49.212226400539969</c:v>
                </c:pt>
                <c:pt idx="93">
                  <c:v>75.690675923247525</c:v>
                </c:pt>
                <c:pt idx="94">
                  <c:v>75.985633015138362</c:v>
                </c:pt>
                <c:pt idx="95">
                  <c:v>54.851605438241243</c:v>
                </c:pt>
                <c:pt idx="96">
                  <c:v>57.196991611223602</c:v>
                </c:pt>
                <c:pt idx="97">
                  <c:v>47.033362260148493</c:v>
                </c:pt>
                <c:pt idx="98">
                  <c:v>63.945906855655188</c:v>
                </c:pt>
                <c:pt idx="99">
                  <c:v>53.679298042618839</c:v>
                </c:pt>
                <c:pt idx="100">
                  <c:v>50.050621926525885</c:v>
                </c:pt>
                <c:pt idx="101">
                  <c:v>47.510654710249732</c:v>
                </c:pt>
                <c:pt idx="102">
                  <c:v>58.47796740912159</c:v>
                </c:pt>
                <c:pt idx="103">
                  <c:v>64.862211937132386</c:v>
                </c:pt>
                <c:pt idx="104">
                  <c:v>53.327355124867417</c:v>
                </c:pt>
                <c:pt idx="105">
                  <c:v>60.182142512776004</c:v>
                </c:pt>
                <c:pt idx="106">
                  <c:v>56.495419920933379</c:v>
                </c:pt>
                <c:pt idx="107">
                  <c:v>61.116189374216567</c:v>
                </c:pt>
                <c:pt idx="108">
                  <c:v>42.446630026034136</c:v>
                </c:pt>
                <c:pt idx="109">
                  <c:v>53.817568219072406</c:v>
                </c:pt>
                <c:pt idx="110">
                  <c:v>46.44431588082152</c:v>
                </c:pt>
                <c:pt idx="111">
                  <c:v>48.389065663870412</c:v>
                </c:pt>
                <c:pt idx="112">
                  <c:v>53.765885642657416</c:v>
                </c:pt>
                <c:pt idx="113">
                  <c:v>63.118599942146368</c:v>
                </c:pt>
                <c:pt idx="114">
                  <c:v>49.479413749879477</c:v>
                </c:pt>
                <c:pt idx="115">
                  <c:v>51.587600038569079</c:v>
                </c:pt>
                <c:pt idx="116">
                  <c:v>57.158133256195157</c:v>
                </c:pt>
                <c:pt idx="117">
                  <c:v>54.093337190242032</c:v>
                </c:pt>
                <c:pt idx="118">
                  <c:v>65.141066435252142</c:v>
                </c:pt>
                <c:pt idx="119">
                  <c:v>56.595795969530428</c:v>
                </c:pt>
                <c:pt idx="120">
                  <c:v>51.749011667148778</c:v>
                </c:pt>
                <c:pt idx="121">
                  <c:v>53.057660784880909</c:v>
                </c:pt>
                <c:pt idx="122">
                  <c:v>40.637739851509011</c:v>
                </c:pt>
                <c:pt idx="123">
                  <c:v>49.182431780927587</c:v>
                </c:pt>
                <c:pt idx="124">
                  <c:v>52.315977244238745</c:v>
                </c:pt>
                <c:pt idx="125">
                  <c:v>47.142705621444414</c:v>
                </c:pt>
                <c:pt idx="126">
                  <c:v>55.400925658085043</c:v>
                </c:pt>
                <c:pt idx="127">
                  <c:v>51.554816314723752</c:v>
                </c:pt>
                <c:pt idx="128">
                  <c:v>44.785845145116184</c:v>
                </c:pt>
                <c:pt idx="129">
                  <c:v>54.220133063349728</c:v>
                </c:pt>
                <c:pt idx="130">
                  <c:v>69.766271333526177</c:v>
                </c:pt>
                <c:pt idx="131">
                  <c:v>43.93279336611706</c:v>
                </c:pt>
                <c:pt idx="132">
                  <c:v>50.141355703403725</c:v>
                </c:pt>
                <c:pt idx="133">
                  <c:v>40.66946292546524</c:v>
                </c:pt>
                <c:pt idx="134">
                  <c:v>41.910230450294087</c:v>
                </c:pt>
                <c:pt idx="135">
                  <c:v>56.159676019670236</c:v>
                </c:pt>
                <c:pt idx="136">
                  <c:v>57.036254941664254</c:v>
                </c:pt>
                <c:pt idx="137">
                  <c:v>64.625976280011571</c:v>
                </c:pt>
                <c:pt idx="138">
                  <c:v>59.460225629158224</c:v>
                </c:pt>
                <c:pt idx="139">
                  <c:v>53.747276058239322</c:v>
                </c:pt>
                <c:pt idx="140">
                  <c:v>55.755857680069418</c:v>
                </c:pt>
                <c:pt idx="141">
                  <c:v>51.162183010317229</c:v>
                </c:pt>
                <c:pt idx="142">
                  <c:v>56.185420885160539</c:v>
                </c:pt>
                <c:pt idx="143">
                  <c:v>66.417221097290522</c:v>
                </c:pt>
                <c:pt idx="144">
                  <c:v>60.75065085334105</c:v>
                </c:pt>
                <c:pt idx="145">
                  <c:v>39.163147237489156</c:v>
                </c:pt>
                <c:pt idx="146">
                  <c:v>61.139620094494262</c:v>
                </c:pt>
                <c:pt idx="147">
                  <c:v>55.465818146755375</c:v>
                </c:pt>
                <c:pt idx="148">
                  <c:v>54.794330344229103</c:v>
                </c:pt>
                <c:pt idx="149">
                  <c:v>48.678430238164104</c:v>
                </c:pt>
                <c:pt idx="150">
                  <c:v>57.20769453283193</c:v>
                </c:pt>
                <c:pt idx="151">
                  <c:v>45.77977051393308</c:v>
                </c:pt>
                <c:pt idx="152">
                  <c:v>50.726930864911779</c:v>
                </c:pt>
                <c:pt idx="153">
                  <c:v>53.006653167486263</c:v>
                </c:pt>
                <c:pt idx="154">
                  <c:v>42.39234403625494</c:v>
                </c:pt>
                <c:pt idx="155">
                  <c:v>50.917076463214727</c:v>
                </c:pt>
                <c:pt idx="156">
                  <c:v>58.602834827885452</c:v>
                </c:pt>
                <c:pt idx="157">
                  <c:v>64.8867033072992</c:v>
                </c:pt>
                <c:pt idx="158">
                  <c:v>50.511233246552891</c:v>
                </c:pt>
                <c:pt idx="159">
                  <c:v>44.501205283964907</c:v>
                </c:pt>
                <c:pt idx="160">
                  <c:v>58.138270176453574</c:v>
                </c:pt>
                <c:pt idx="161">
                  <c:v>55.314820171632441</c:v>
                </c:pt>
                <c:pt idx="162">
                  <c:v>49.477196027384053</c:v>
                </c:pt>
                <c:pt idx="163">
                  <c:v>58.374409410857197</c:v>
                </c:pt>
                <c:pt idx="164">
                  <c:v>57.657506508533409</c:v>
                </c:pt>
                <c:pt idx="165">
                  <c:v>52.065471024973483</c:v>
                </c:pt>
                <c:pt idx="166">
                  <c:v>60.008003085526951</c:v>
                </c:pt>
                <c:pt idx="167">
                  <c:v>66.604088323208956</c:v>
                </c:pt>
                <c:pt idx="168">
                  <c:v>72.342493491466598</c:v>
                </c:pt>
                <c:pt idx="169">
                  <c:v>69.266126699450396</c:v>
                </c:pt>
                <c:pt idx="170">
                  <c:v>67.755954102786617</c:v>
                </c:pt>
                <c:pt idx="171">
                  <c:v>54.342686336900968</c:v>
                </c:pt>
                <c:pt idx="172">
                  <c:v>57.490598785073765</c:v>
                </c:pt>
                <c:pt idx="173">
                  <c:v>63.129977822775039</c:v>
                </c:pt>
                <c:pt idx="174">
                  <c:v>64.274033362260141</c:v>
                </c:pt>
                <c:pt idx="175">
                  <c:v>69.426477678140969</c:v>
                </c:pt>
                <c:pt idx="176">
                  <c:v>63.630797415871179</c:v>
                </c:pt>
                <c:pt idx="177">
                  <c:v>64.687590396297367</c:v>
                </c:pt>
                <c:pt idx="178">
                  <c:v>77.138945135473918</c:v>
                </c:pt>
                <c:pt idx="179">
                  <c:v>89.172693086491179</c:v>
                </c:pt>
                <c:pt idx="180">
                  <c:v>76.667341625687015</c:v>
                </c:pt>
                <c:pt idx="181">
                  <c:v>72.461382701764549</c:v>
                </c:pt>
                <c:pt idx="182">
                  <c:v>80.820846591456956</c:v>
                </c:pt>
                <c:pt idx="183">
                  <c:v>94.385883714203061</c:v>
                </c:pt>
                <c:pt idx="184">
                  <c:v>66.752868575836459</c:v>
                </c:pt>
                <c:pt idx="185">
                  <c:v>78.767331983415289</c:v>
                </c:pt>
                <c:pt idx="186">
                  <c:v>65.641211069327937</c:v>
                </c:pt>
                <c:pt idx="187">
                  <c:v>78.687879664448943</c:v>
                </c:pt>
                <c:pt idx="188">
                  <c:v>65.096037026323401</c:v>
                </c:pt>
                <c:pt idx="189">
                  <c:v>78.402082730691347</c:v>
                </c:pt>
                <c:pt idx="190">
                  <c:v>72.752964998553665</c:v>
                </c:pt>
                <c:pt idx="191">
                  <c:v>59.838877639571884</c:v>
                </c:pt>
                <c:pt idx="192">
                  <c:v>74.347796740912159</c:v>
                </c:pt>
                <c:pt idx="193">
                  <c:v>79.546427538328032</c:v>
                </c:pt>
                <c:pt idx="194">
                  <c:v>79.691158036833485</c:v>
                </c:pt>
                <c:pt idx="195">
                  <c:v>93.481245781506132</c:v>
                </c:pt>
                <c:pt idx="196">
                  <c:v>83.276058239321188</c:v>
                </c:pt>
                <c:pt idx="197">
                  <c:v>87.122264005399671</c:v>
                </c:pt>
                <c:pt idx="198">
                  <c:v>71.194195352425041</c:v>
                </c:pt>
                <c:pt idx="199">
                  <c:v>83.748047439976858</c:v>
                </c:pt>
                <c:pt idx="200">
                  <c:v>74.857583646707155</c:v>
                </c:pt>
                <c:pt idx="201">
                  <c:v>92.54633111561084</c:v>
                </c:pt>
                <c:pt idx="202">
                  <c:v>79.941760678815939</c:v>
                </c:pt>
                <c:pt idx="203">
                  <c:v>72.941085719795581</c:v>
                </c:pt>
                <c:pt idx="204">
                  <c:v>81.419631665220322</c:v>
                </c:pt>
                <c:pt idx="205">
                  <c:v>83.99662520489828</c:v>
                </c:pt>
                <c:pt idx="206">
                  <c:v>95.627711888921013</c:v>
                </c:pt>
                <c:pt idx="207">
                  <c:v>84.772056696557698</c:v>
                </c:pt>
                <c:pt idx="208">
                  <c:v>85.763667920161978</c:v>
                </c:pt>
                <c:pt idx="209">
                  <c:v>97.859222832899434</c:v>
                </c:pt>
                <c:pt idx="210">
                  <c:v>107.73994793173271</c:v>
                </c:pt>
                <c:pt idx="211">
                  <c:v>90.58287532542667</c:v>
                </c:pt>
                <c:pt idx="212">
                  <c:v>101.492720084852</c:v>
                </c:pt>
                <c:pt idx="213">
                  <c:v>93.373445183685277</c:v>
                </c:pt>
                <c:pt idx="214">
                  <c:v>81.750458007906673</c:v>
                </c:pt>
                <c:pt idx="215">
                  <c:v>90.943014174139435</c:v>
                </c:pt>
                <c:pt idx="216">
                  <c:v>96.884196316652208</c:v>
                </c:pt>
                <c:pt idx="217">
                  <c:v>89.916208658759999</c:v>
                </c:pt>
                <c:pt idx="218">
                  <c:v>91.100472471314248</c:v>
                </c:pt>
                <c:pt idx="219">
                  <c:v>97.892102979461953</c:v>
                </c:pt>
                <c:pt idx="220">
                  <c:v>105.56494070002893</c:v>
                </c:pt>
                <c:pt idx="221">
                  <c:v>97.179249831260236</c:v>
                </c:pt>
                <c:pt idx="222">
                  <c:v>104.75479703018031</c:v>
                </c:pt>
                <c:pt idx="223">
                  <c:v>96.88477485295536</c:v>
                </c:pt>
                <c:pt idx="224">
                  <c:v>96.41712467457333</c:v>
                </c:pt>
                <c:pt idx="225">
                  <c:v>96.071352810722203</c:v>
                </c:pt>
                <c:pt idx="226">
                  <c:v>95.50515861536978</c:v>
                </c:pt>
                <c:pt idx="227">
                  <c:v>84.21579404107608</c:v>
                </c:pt>
                <c:pt idx="228">
                  <c:v>87.495709189084948</c:v>
                </c:pt>
                <c:pt idx="229">
                  <c:v>102.89692411532157</c:v>
                </c:pt>
                <c:pt idx="230">
                  <c:v>101.51335454633113</c:v>
                </c:pt>
                <c:pt idx="231">
                  <c:v>104.72307395622408</c:v>
                </c:pt>
                <c:pt idx="232">
                  <c:v>91.997396586635801</c:v>
                </c:pt>
                <c:pt idx="233">
                  <c:v>113.0492720084852</c:v>
                </c:pt>
                <c:pt idx="234">
                  <c:v>124.19824510654711</c:v>
                </c:pt>
                <c:pt idx="235">
                  <c:v>102.26545174043005</c:v>
                </c:pt>
                <c:pt idx="236">
                  <c:v>104.71748143862693</c:v>
                </c:pt>
                <c:pt idx="237">
                  <c:v>121.54006363899335</c:v>
                </c:pt>
                <c:pt idx="238">
                  <c:v>125.65673512679587</c:v>
                </c:pt>
                <c:pt idx="239">
                  <c:v>121.44412303538714</c:v>
                </c:pt>
                <c:pt idx="240">
                  <c:v>120.88747468903674</c:v>
                </c:pt>
                <c:pt idx="241">
                  <c:v>122.63966830585285</c:v>
                </c:pt>
                <c:pt idx="242">
                  <c:v>110.8065760293125</c:v>
                </c:pt>
                <c:pt idx="243">
                  <c:v>119.80831163822197</c:v>
                </c:pt>
                <c:pt idx="244">
                  <c:v>116.57140102208081</c:v>
                </c:pt>
                <c:pt idx="245">
                  <c:v>112.28425417028251</c:v>
                </c:pt>
                <c:pt idx="246">
                  <c:v>113.12120335551054</c:v>
                </c:pt>
                <c:pt idx="247">
                  <c:v>107.86269405071836</c:v>
                </c:pt>
                <c:pt idx="248">
                  <c:v>110.29225725580946</c:v>
                </c:pt>
                <c:pt idx="249">
                  <c:v>105.99537170957478</c:v>
                </c:pt>
                <c:pt idx="250">
                  <c:v>107.6318580657603</c:v>
                </c:pt>
                <c:pt idx="251">
                  <c:v>100.90781988236428</c:v>
                </c:pt>
                <c:pt idx="252">
                  <c:v>116.30016391861922</c:v>
                </c:pt>
                <c:pt idx="253">
                  <c:v>109.90184167389839</c:v>
                </c:pt>
                <c:pt idx="254">
                  <c:v>109.1797319448462</c:v>
                </c:pt>
                <c:pt idx="255">
                  <c:v>129.97849773406614</c:v>
                </c:pt>
                <c:pt idx="256">
                  <c:v>122.32696943399866</c:v>
                </c:pt>
                <c:pt idx="257">
                  <c:v>107.43669848616335</c:v>
                </c:pt>
                <c:pt idx="258">
                  <c:v>104.69752193616817</c:v>
                </c:pt>
                <c:pt idx="259">
                  <c:v>119.59868865104619</c:v>
                </c:pt>
                <c:pt idx="260">
                  <c:v>113.60968084080609</c:v>
                </c:pt>
                <c:pt idx="261">
                  <c:v>114.39109054093144</c:v>
                </c:pt>
                <c:pt idx="262">
                  <c:v>123.11146466107414</c:v>
                </c:pt>
                <c:pt idx="263">
                  <c:v>103.62848327065856</c:v>
                </c:pt>
                <c:pt idx="264">
                  <c:v>115.18821714395912</c:v>
                </c:pt>
                <c:pt idx="265">
                  <c:v>102.98650081959309</c:v>
                </c:pt>
                <c:pt idx="266">
                  <c:v>126.3632243756629</c:v>
                </c:pt>
                <c:pt idx="267">
                  <c:v>113.5750650853341</c:v>
                </c:pt>
                <c:pt idx="268">
                  <c:v>145.22264005399671</c:v>
                </c:pt>
                <c:pt idx="269">
                  <c:v>130.96470928550767</c:v>
                </c:pt>
                <c:pt idx="270">
                  <c:v>124.40931443448076</c:v>
                </c:pt>
                <c:pt idx="271">
                  <c:v>122.54401697039823</c:v>
                </c:pt>
                <c:pt idx="272">
                  <c:v>128.88140005785365</c:v>
                </c:pt>
                <c:pt idx="273">
                  <c:v>118.48741683540642</c:v>
                </c:pt>
                <c:pt idx="274">
                  <c:v>134.46900009642272</c:v>
                </c:pt>
                <c:pt idx="275">
                  <c:v>106.40912158904638</c:v>
                </c:pt>
                <c:pt idx="276">
                  <c:v>127.57246167196992</c:v>
                </c:pt>
                <c:pt idx="277">
                  <c:v>122.46495034230065</c:v>
                </c:pt>
                <c:pt idx="278">
                  <c:v>125.09314434480763</c:v>
                </c:pt>
                <c:pt idx="279">
                  <c:v>108.52608234500048</c:v>
                </c:pt>
                <c:pt idx="280">
                  <c:v>125.23874264776782</c:v>
                </c:pt>
                <c:pt idx="281">
                  <c:v>111.81660399190049</c:v>
                </c:pt>
                <c:pt idx="282">
                  <c:v>118.71815639764729</c:v>
                </c:pt>
                <c:pt idx="283">
                  <c:v>120.8571979558384</c:v>
                </c:pt>
                <c:pt idx="284">
                  <c:v>127.82730691350881</c:v>
                </c:pt>
                <c:pt idx="285">
                  <c:v>111.94407482402853</c:v>
                </c:pt>
                <c:pt idx="286">
                  <c:v>93.237489152444326</c:v>
                </c:pt>
                <c:pt idx="287">
                  <c:v>111.46967505544308</c:v>
                </c:pt>
                <c:pt idx="288">
                  <c:v>142.67814097001252</c:v>
                </c:pt>
                <c:pt idx="289">
                  <c:v>192.0872625590589</c:v>
                </c:pt>
                <c:pt idx="290">
                  <c:v>159.39542956320511</c:v>
                </c:pt>
                <c:pt idx="291">
                  <c:v>181.76308938385887</c:v>
                </c:pt>
                <c:pt idx="292">
                  <c:v>189.85816218301031</c:v>
                </c:pt>
                <c:pt idx="293">
                  <c:v>173.59743515572271</c:v>
                </c:pt>
                <c:pt idx="294">
                  <c:v>148.46003278372388</c:v>
                </c:pt>
                <c:pt idx="295">
                  <c:v>166.89981679683734</c:v>
                </c:pt>
                <c:pt idx="296">
                  <c:v>157.59647092855076</c:v>
                </c:pt>
                <c:pt idx="297">
                  <c:v>163.28290425224182</c:v>
                </c:pt>
                <c:pt idx="298">
                  <c:v>180.07202776974256</c:v>
                </c:pt>
                <c:pt idx="299">
                  <c:v>183.01504194388198</c:v>
                </c:pt>
                <c:pt idx="300">
                  <c:v>172.47767814097003</c:v>
                </c:pt>
                <c:pt idx="301">
                  <c:v>187.62867611609295</c:v>
                </c:pt>
                <c:pt idx="302">
                  <c:v>184.75711117539294</c:v>
                </c:pt>
                <c:pt idx="303">
                  <c:v>177.64072895574196</c:v>
                </c:pt>
                <c:pt idx="304">
                  <c:v>169.04850062674765</c:v>
                </c:pt>
                <c:pt idx="305">
                  <c:v>165.28946099701088</c:v>
                </c:pt>
                <c:pt idx="306">
                  <c:v>173.40131134895381</c:v>
                </c:pt>
                <c:pt idx="307">
                  <c:v>207.21685469096519</c:v>
                </c:pt>
                <c:pt idx="308">
                  <c:v>158.52772153119275</c:v>
                </c:pt>
                <c:pt idx="309">
                  <c:v>160.59425320605533</c:v>
                </c:pt>
                <c:pt idx="310">
                  <c:v>184.05197184456657</c:v>
                </c:pt>
                <c:pt idx="311">
                  <c:v>195.92421174428696</c:v>
                </c:pt>
                <c:pt idx="312">
                  <c:v>163.31375952174332</c:v>
                </c:pt>
                <c:pt idx="313">
                  <c:v>189.52126120914087</c:v>
                </c:pt>
                <c:pt idx="314">
                  <c:v>207.0308552695015</c:v>
                </c:pt>
                <c:pt idx="315">
                  <c:v>176.62105872143476</c:v>
                </c:pt>
                <c:pt idx="316">
                  <c:v>174.14492334393984</c:v>
                </c:pt>
                <c:pt idx="317">
                  <c:v>205.93414328415776</c:v>
                </c:pt>
                <c:pt idx="318">
                  <c:v>215.95236717770706</c:v>
                </c:pt>
                <c:pt idx="319">
                  <c:v>192.26651239031915</c:v>
                </c:pt>
                <c:pt idx="320">
                  <c:v>190.12698871854207</c:v>
                </c:pt>
                <c:pt idx="321">
                  <c:v>199.1170571786713</c:v>
                </c:pt>
                <c:pt idx="322">
                  <c:v>211.84003471217818</c:v>
                </c:pt>
                <c:pt idx="323">
                  <c:v>230.58268247999229</c:v>
                </c:pt>
                <c:pt idx="324">
                  <c:v>239.79105197184455</c:v>
                </c:pt>
                <c:pt idx="325">
                  <c:v>221.45627229775334</c:v>
                </c:pt>
                <c:pt idx="326">
                  <c:v>248.34808600906376</c:v>
                </c:pt>
                <c:pt idx="327">
                  <c:v>203.36573136630994</c:v>
                </c:pt>
                <c:pt idx="328">
                  <c:v>264.8139041558191</c:v>
                </c:pt>
                <c:pt idx="329">
                  <c:v>230.61671969916108</c:v>
                </c:pt>
                <c:pt idx="330">
                  <c:v>244.50091601581332</c:v>
                </c:pt>
                <c:pt idx="331">
                  <c:v>255.38241249638415</c:v>
                </c:pt>
                <c:pt idx="332">
                  <c:v>222.11339311541801</c:v>
                </c:pt>
                <c:pt idx="333">
                  <c:v>201.67187349339505</c:v>
                </c:pt>
                <c:pt idx="334">
                  <c:v>222.04753639957576</c:v>
                </c:pt>
                <c:pt idx="335">
                  <c:v>206.20836949185227</c:v>
                </c:pt>
                <c:pt idx="336">
                  <c:v>242.48008870889981</c:v>
                </c:pt>
                <c:pt idx="337">
                  <c:v>270.19245974351554</c:v>
                </c:pt>
                <c:pt idx="338">
                  <c:v>236.61749108089865</c:v>
                </c:pt>
                <c:pt idx="339">
                  <c:v>285.30112814579115</c:v>
                </c:pt>
                <c:pt idx="340">
                  <c:v>237.27962587985729</c:v>
                </c:pt>
                <c:pt idx="341">
                  <c:v>239.46080416546138</c:v>
                </c:pt>
                <c:pt idx="342">
                  <c:v>273.91755857680067</c:v>
                </c:pt>
                <c:pt idx="343">
                  <c:v>258.99566097772635</c:v>
                </c:pt>
                <c:pt idx="344">
                  <c:v>252.32851219747374</c:v>
                </c:pt>
                <c:pt idx="345">
                  <c:v>255.59897791919775</c:v>
                </c:pt>
                <c:pt idx="346">
                  <c:v>259.28791823353583</c:v>
                </c:pt>
                <c:pt idx="347">
                  <c:v>245.69067592324751</c:v>
                </c:pt>
                <c:pt idx="348">
                  <c:v>250.6058239321184</c:v>
                </c:pt>
                <c:pt idx="349">
                  <c:v>226.84302381641115</c:v>
                </c:pt>
                <c:pt idx="350">
                  <c:v>238.24288882460704</c:v>
                </c:pt>
                <c:pt idx="351">
                  <c:v>255.26921222640055</c:v>
                </c:pt>
                <c:pt idx="352">
                  <c:v>278.8139041558191</c:v>
                </c:pt>
                <c:pt idx="353">
                  <c:v>185.46417896056312</c:v>
                </c:pt>
                <c:pt idx="354">
                  <c:v>225.57275094012152</c:v>
                </c:pt>
                <c:pt idx="355">
                  <c:v>204.85237681997882</c:v>
                </c:pt>
                <c:pt idx="356">
                  <c:v>232.10924693857874</c:v>
                </c:pt>
                <c:pt idx="357">
                  <c:v>217.93366117057178</c:v>
                </c:pt>
                <c:pt idx="358">
                  <c:v>206.77957766849869</c:v>
                </c:pt>
                <c:pt idx="359">
                  <c:v>193.60485970494648</c:v>
                </c:pt>
                <c:pt idx="360">
                  <c:v>193.53871372095267</c:v>
                </c:pt>
                <c:pt idx="361">
                  <c:v>172.77350303731561</c:v>
                </c:pt>
                <c:pt idx="362">
                  <c:v>177.24462443351655</c:v>
                </c:pt>
                <c:pt idx="363">
                  <c:v>170.75470060746315</c:v>
                </c:pt>
                <c:pt idx="364">
                  <c:v>157.20528396490215</c:v>
                </c:pt>
                <c:pt idx="365">
                  <c:v>202.81968951885062</c:v>
                </c:pt>
                <c:pt idx="366">
                  <c:v>146.36023527142996</c:v>
                </c:pt>
                <c:pt idx="367">
                  <c:v>156.63166522032591</c:v>
                </c:pt>
                <c:pt idx="368">
                  <c:v>152.44258027191208</c:v>
                </c:pt>
                <c:pt idx="369">
                  <c:v>149.34490405939641</c:v>
                </c:pt>
                <c:pt idx="370">
                  <c:v>130.57284736283867</c:v>
                </c:pt>
                <c:pt idx="371">
                  <c:v>134.26844084466302</c:v>
                </c:pt>
                <c:pt idx="372">
                  <c:v>145.47488188217145</c:v>
                </c:pt>
                <c:pt idx="373">
                  <c:v>158.90888053225339</c:v>
                </c:pt>
                <c:pt idx="374">
                  <c:v>142.34278275961819</c:v>
                </c:pt>
                <c:pt idx="375">
                  <c:v>158.54922379712659</c:v>
                </c:pt>
                <c:pt idx="376">
                  <c:v>137.8544016970398</c:v>
                </c:pt>
                <c:pt idx="377">
                  <c:v>138.08851605438241</c:v>
                </c:pt>
                <c:pt idx="378">
                  <c:v>145.83048886317616</c:v>
                </c:pt>
                <c:pt idx="379">
                  <c:v>144.88361778034903</c:v>
                </c:pt>
                <c:pt idx="380">
                  <c:v>153.30353871372097</c:v>
                </c:pt>
                <c:pt idx="381">
                  <c:v>120.92517597145887</c:v>
                </c:pt>
                <c:pt idx="382">
                  <c:v>133.20509111946774</c:v>
                </c:pt>
                <c:pt idx="383">
                  <c:v>136.95439205476811</c:v>
                </c:pt>
                <c:pt idx="384">
                  <c:v>147.2696943399865</c:v>
                </c:pt>
                <c:pt idx="385">
                  <c:v>163.16285796933755</c:v>
                </c:pt>
                <c:pt idx="386">
                  <c:v>140.97926911580367</c:v>
                </c:pt>
                <c:pt idx="387">
                  <c:v>120.61112718156397</c:v>
                </c:pt>
                <c:pt idx="388">
                  <c:v>152.79857294378556</c:v>
                </c:pt>
                <c:pt idx="389">
                  <c:v>124.57892199402178</c:v>
                </c:pt>
                <c:pt idx="390">
                  <c:v>138.04329380001928</c:v>
                </c:pt>
                <c:pt idx="391">
                  <c:v>125.75508629833188</c:v>
                </c:pt>
                <c:pt idx="392">
                  <c:v>136.19110982547485</c:v>
                </c:pt>
                <c:pt idx="393">
                  <c:v>140.48674187638608</c:v>
                </c:pt>
                <c:pt idx="394">
                  <c:v>135.91659434962878</c:v>
                </c:pt>
                <c:pt idx="395">
                  <c:v>139.50949763764345</c:v>
                </c:pt>
                <c:pt idx="396">
                  <c:v>133.09497637643432</c:v>
                </c:pt>
                <c:pt idx="397">
                  <c:v>138.02121299778227</c:v>
                </c:pt>
                <c:pt idx="398">
                  <c:v>137.94291775142221</c:v>
                </c:pt>
                <c:pt idx="399">
                  <c:v>131.32696943399864</c:v>
                </c:pt>
                <c:pt idx="400">
                  <c:v>127.2906180696172</c:v>
                </c:pt>
                <c:pt idx="401">
                  <c:v>134.22235078584515</c:v>
                </c:pt>
                <c:pt idx="402">
                  <c:v>142.27297271237103</c:v>
                </c:pt>
                <c:pt idx="403">
                  <c:v>135.49763764342879</c:v>
                </c:pt>
                <c:pt idx="404">
                  <c:v>148.39629736765983</c:v>
                </c:pt>
                <c:pt idx="405">
                  <c:v>156.68739755086298</c:v>
                </c:pt>
                <c:pt idx="406">
                  <c:v>147.99903577282808</c:v>
                </c:pt>
                <c:pt idx="407">
                  <c:v>128.95169221868673</c:v>
                </c:pt>
                <c:pt idx="408">
                  <c:v>125.74554044932987</c:v>
                </c:pt>
                <c:pt idx="409">
                  <c:v>121.90743419149553</c:v>
                </c:pt>
                <c:pt idx="410">
                  <c:v>149.17028251856138</c:v>
                </c:pt>
                <c:pt idx="411">
                  <c:v>146.34905023623566</c:v>
                </c:pt>
                <c:pt idx="412">
                  <c:v>166.02198437951981</c:v>
                </c:pt>
                <c:pt idx="413">
                  <c:v>172.28705042908109</c:v>
                </c:pt>
                <c:pt idx="414">
                  <c:v>168.46957863272587</c:v>
                </c:pt>
                <c:pt idx="415">
                  <c:v>128.30614212708514</c:v>
                </c:pt>
                <c:pt idx="416">
                  <c:v>183.94716035097869</c:v>
                </c:pt>
                <c:pt idx="417">
                  <c:v>168.74341914955164</c:v>
                </c:pt>
                <c:pt idx="418">
                  <c:v>151.86211551441519</c:v>
                </c:pt>
                <c:pt idx="419">
                  <c:v>164.65509594060362</c:v>
                </c:pt>
                <c:pt idx="420">
                  <c:v>142.38009835117154</c:v>
                </c:pt>
                <c:pt idx="421">
                  <c:v>147.56069810047248</c:v>
                </c:pt>
                <c:pt idx="422">
                  <c:v>144.28666473821232</c:v>
                </c:pt>
                <c:pt idx="423">
                  <c:v>150.30469578632727</c:v>
                </c:pt>
                <c:pt idx="424">
                  <c:v>141.39600809950826</c:v>
                </c:pt>
                <c:pt idx="425">
                  <c:v>157.27171921704752</c:v>
                </c:pt>
                <c:pt idx="426">
                  <c:v>139.66917365731365</c:v>
                </c:pt>
                <c:pt idx="427">
                  <c:v>135.63166522032591</c:v>
                </c:pt>
                <c:pt idx="428">
                  <c:v>156.11059685661942</c:v>
                </c:pt>
                <c:pt idx="429">
                  <c:v>140.75537556648345</c:v>
                </c:pt>
                <c:pt idx="430">
                  <c:v>129.85420885160545</c:v>
                </c:pt>
                <c:pt idx="431">
                  <c:v>109.83955259859222</c:v>
                </c:pt>
                <c:pt idx="432">
                  <c:v>139.10924693857874</c:v>
                </c:pt>
                <c:pt idx="433">
                  <c:v>119.48230643139523</c:v>
                </c:pt>
                <c:pt idx="434">
                  <c:v>146.83656349435927</c:v>
                </c:pt>
                <c:pt idx="435">
                  <c:v>119.38347314627326</c:v>
                </c:pt>
                <c:pt idx="436">
                  <c:v>125.62250506219266</c:v>
                </c:pt>
                <c:pt idx="437">
                  <c:v>145.20971940989298</c:v>
                </c:pt>
                <c:pt idx="438">
                  <c:v>96.584225243467358</c:v>
                </c:pt>
                <c:pt idx="439">
                  <c:v>122.56050525503808</c:v>
                </c:pt>
                <c:pt idx="440">
                  <c:v>116.80667245202969</c:v>
                </c:pt>
                <c:pt idx="441">
                  <c:v>115.99903577282808</c:v>
                </c:pt>
                <c:pt idx="442">
                  <c:v>146.54903095169223</c:v>
                </c:pt>
                <c:pt idx="443">
                  <c:v>125.80985440169702</c:v>
                </c:pt>
                <c:pt idx="444">
                  <c:v>119.33882942821327</c:v>
                </c:pt>
                <c:pt idx="445">
                  <c:v>148.19824510654709</c:v>
                </c:pt>
                <c:pt idx="446">
                  <c:v>126.98437951981487</c:v>
                </c:pt>
                <c:pt idx="447">
                  <c:v>138.89750265162473</c:v>
                </c:pt>
                <c:pt idx="448">
                  <c:v>134.57602931250602</c:v>
                </c:pt>
                <c:pt idx="449">
                  <c:v>129.55491273744093</c:v>
                </c:pt>
                <c:pt idx="450">
                  <c:v>149.63571497444798</c:v>
                </c:pt>
                <c:pt idx="451">
                  <c:v>134.86732234114359</c:v>
                </c:pt>
                <c:pt idx="452">
                  <c:v>101.50834056503713</c:v>
                </c:pt>
                <c:pt idx="453">
                  <c:v>114.87098640439687</c:v>
                </c:pt>
                <c:pt idx="454">
                  <c:v>117.06469964323595</c:v>
                </c:pt>
                <c:pt idx="455">
                  <c:v>122.79220904445087</c:v>
                </c:pt>
                <c:pt idx="456">
                  <c:v>119.98389740622892</c:v>
                </c:pt>
                <c:pt idx="457">
                  <c:v>147.89885256966542</c:v>
                </c:pt>
                <c:pt idx="458">
                  <c:v>127.88217143959118</c:v>
                </c:pt>
                <c:pt idx="459">
                  <c:v>151.36881689326006</c:v>
                </c:pt>
                <c:pt idx="460">
                  <c:v>131.55009160158133</c:v>
                </c:pt>
                <c:pt idx="461">
                  <c:v>115.16883617780348</c:v>
                </c:pt>
                <c:pt idx="462">
                  <c:v>135.86250120528396</c:v>
                </c:pt>
                <c:pt idx="463">
                  <c:v>117.6636775624337</c:v>
                </c:pt>
                <c:pt idx="464">
                  <c:v>98.509208369491859</c:v>
                </c:pt>
                <c:pt idx="465">
                  <c:v>133.85295535628194</c:v>
                </c:pt>
                <c:pt idx="466">
                  <c:v>133.45472953427827</c:v>
                </c:pt>
                <c:pt idx="467">
                  <c:v>108.2795294571401</c:v>
                </c:pt>
                <c:pt idx="468">
                  <c:v>146.02641982451067</c:v>
                </c:pt>
                <c:pt idx="469">
                  <c:v>114.44354449908398</c:v>
                </c:pt>
                <c:pt idx="470">
                  <c:v>117.03885835502845</c:v>
                </c:pt>
                <c:pt idx="471">
                  <c:v>112.82769260437759</c:v>
                </c:pt>
                <c:pt idx="472">
                  <c:v>132.56629061806962</c:v>
                </c:pt>
                <c:pt idx="473">
                  <c:v>102.1983415292643</c:v>
                </c:pt>
                <c:pt idx="474">
                  <c:v>100.39600809950824</c:v>
                </c:pt>
                <c:pt idx="475">
                  <c:v>110.67274129784978</c:v>
                </c:pt>
                <c:pt idx="476">
                  <c:v>103.97599074341915</c:v>
                </c:pt>
                <c:pt idx="477">
                  <c:v>83.106450679780153</c:v>
                </c:pt>
                <c:pt idx="478">
                  <c:v>99.887378266319544</c:v>
                </c:pt>
                <c:pt idx="479">
                  <c:v>97.910519718445656</c:v>
                </c:pt>
                <c:pt idx="480">
                  <c:v>106.21299778227751</c:v>
                </c:pt>
                <c:pt idx="481">
                  <c:v>104.31202391283388</c:v>
                </c:pt>
                <c:pt idx="482">
                  <c:v>86.550862983318879</c:v>
                </c:pt>
                <c:pt idx="483">
                  <c:v>87.129013595603126</c:v>
                </c:pt>
                <c:pt idx="484">
                  <c:v>122.64979269115803</c:v>
                </c:pt>
                <c:pt idx="485">
                  <c:v>180.3777842059589</c:v>
                </c:pt>
                <c:pt idx="486">
                  <c:v>192.88901745251181</c:v>
                </c:pt>
                <c:pt idx="487">
                  <c:v>177.10249734837527</c:v>
                </c:pt>
                <c:pt idx="488">
                  <c:v>191.45482595699545</c:v>
                </c:pt>
                <c:pt idx="489">
                  <c:v>205.45010124385303</c:v>
                </c:pt>
                <c:pt idx="490">
                  <c:v>164.34326487320413</c:v>
                </c:pt>
                <c:pt idx="491">
                  <c:v>143.7046572172404</c:v>
                </c:pt>
                <c:pt idx="492">
                  <c:v>171.4063253302478</c:v>
                </c:pt>
                <c:pt idx="493">
                  <c:v>148.09179442676694</c:v>
                </c:pt>
                <c:pt idx="494">
                  <c:v>128.11493587889308</c:v>
                </c:pt>
                <c:pt idx="495">
                  <c:v>136.97358017548936</c:v>
                </c:pt>
                <c:pt idx="496">
                  <c:v>128.11127181563978</c:v>
                </c:pt>
                <c:pt idx="497">
                  <c:v>103.28897888342495</c:v>
                </c:pt>
                <c:pt idx="498">
                  <c:v>123.18860283482789</c:v>
                </c:pt>
                <c:pt idx="499">
                  <c:v>131.87474689036736</c:v>
                </c:pt>
                <c:pt idx="500">
                  <c:v>97.44238742647768</c:v>
                </c:pt>
                <c:pt idx="501">
                  <c:v>99.024009256580854</c:v>
                </c:pt>
                <c:pt idx="502">
                  <c:v>89.361392344036261</c:v>
                </c:pt>
                <c:pt idx="503">
                  <c:v>98.032494455693765</c:v>
                </c:pt>
                <c:pt idx="504">
                  <c:v>108.47603895477774</c:v>
                </c:pt>
                <c:pt idx="505">
                  <c:v>105.60302767331984</c:v>
                </c:pt>
                <c:pt idx="506">
                  <c:v>78.497926911580379</c:v>
                </c:pt>
                <c:pt idx="507">
                  <c:v>113.48008870889983</c:v>
                </c:pt>
                <c:pt idx="508">
                  <c:v>128.33159772442389</c:v>
                </c:pt>
                <c:pt idx="509">
                  <c:v>112.19882364285026</c:v>
                </c:pt>
                <c:pt idx="510">
                  <c:v>118.37286664738214</c:v>
                </c:pt>
                <c:pt idx="511">
                  <c:v>107.66271333526178</c:v>
                </c:pt>
                <c:pt idx="512">
                  <c:v>86.957477581718251</c:v>
                </c:pt>
                <c:pt idx="513">
                  <c:v>78.295149937325235</c:v>
                </c:pt>
                <c:pt idx="514">
                  <c:v>73.277118889210286</c:v>
                </c:pt>
                <c:pt idx="515">
                  <c:v>103.74139427249061</c:v>
                </c:pt>
                <c:pt idx="516">
                  <c:v>97.401407771671003</c:v>
                </c:pt>
                <c:pt idx="517">
                  <c:v>79.187349339504394</c:v>
                </c:pt>
                <c:pt idx="518">
                  <c:v>83.776974255134505</c:v>
                </c:pt>
                <c:pt idx="519">
                  <c:v>80.066338829428219</c:v>
                </c:pt>
                <c:pt idx="520">
                  <c:v>71.826535531771285</c:v>
                </c:pt>
                <c:pt idx="521">
                  <c:v>82.797994407482406</c:v>
                </c:pt>
                <c:pt idx="522">
                  <c:v>77.626651239031915</c:v>
                </c:pt>
                <c:pt idx="523">
                  <c:v>85.701860958441799</c:v>
                </c:pt>
                <c:pt idx="524">
                  <c:v>98.045125831645947</c:v>
                </c:pt>
                <c:pt idx="525">
                  <c:v>121.02478063831839</c:v>
                </c:pt>
                <c:pt idx="526">
                  <c:v>112.25426670523575</c:v>
                </c:pt>
                <c:pt idx="527">
                  <c:v>83.115417992479024</c:v>
                </c:pt>
                <c:pt idx="528">
                  <c:v>98.829235367852661</c:v>
                </c:pt>
                <c:pt idx="529">
                  <c:v>70.399575740044355</c:v>
                </c:pt>
                <c:pt idx="530">
                  <c:v>52.566483463503999</c:v>
                </c:pt>
                <c:pt idx="531">
                  <c:v>78.810818628868958</c:v>
                </c:pt>
                <c:pt idx="532">
                  <c:v>73.868961527335841</c:v>
                </c:pt>
                <c:pt idx="533">
                  <c:v>85.232475171150313</c:v>
                </c:pt>
                <c:pt idx="534">
                  <c:v>45.007328126506607</c:v>
                </c:pt>
                <c:pt idx="535">
                  <c:v>26.294378555587695</c:v>
                </c:pt>
                <c:pt idx="536">
                  <c:v>90.41808890174525</c:v>
                </c:pt>
                <c:pt idx="537">
                  <c:v>252.67736958827501</c:v>
                </c:pt>
                <c:pt idx="538">
                  <c:v>308.02699836081382</c:v>
                </c:pt>
                <c:pt idx="539">
                  <c:v>339.46331115610838</c:v>
                </c:pt>
                <c:pt idx="540">
                  <c:v>391.54054575257931</c:v>
                </c:pt>
                <c:pt idx="541">
                  <c:v>408.11233246552894</c:v>
                </c:pt>
                <c:pt idx="542">
                  <c:v>296.09237296307009</c:v>
                </c:pt>
                <c:pt idx="543">
                  <c:v>313.28010799344327</c:v>
                </c:pt>
                <c:pt idx="544">
                  <c:v>365.1403914762318</c:v>
                </c:pt>
                <c:pt idx="545">
                  <c:v>281.35984958056122</c:v>
                </c:pt>
                <c:pt idx="546">
                  <c:v>248.23556069810047</c:v>
                </c:pt>
                <c:pt idx="547">
                  <c:v>246.11175392922573</c:v>
                </c:pt>
                <c:pt idx="548">
                  <c:v>267.55134509690481</c:v>
                </c:pt>
                <c:pt idx="549">
                  <c:v>212.19149551634365</c:v>
                </c:pt>
                <c:pt idx="550">
                  <c:v>233.91129110018318</c:v>
                </c:pt>
                <c:pt idx="551">
                  <c:v>207.94590685565518</c:v>
                </c:pt>
                <c:pt idx="552">
                  <c:v>203.07443833767235</c:v>
                </c:pt>
                <c:pt idx="553">
                  <c:v>210.39002989104233</c:v>
                </c:pt>
                <c:pt idx="554">
                  <c:v>210.41336418860283</c:v>
                </c:pt>
                <c:pt idx="555">
                  <c:v>143.25426670523575</c:v>
                </c:pt>
                <c:pt idx="556">
                  <c:v>160.3261016295439</c:v>
                </c:pt>
                <c:pt idx="557">
                  <c:v>152.46157554719892</c:v>
                </c:pt>
                <c:pt idx="558">
                  <c:v>167.98196895188505</c:v>
                </c:pt>
                <c:pt idx="559">
                  <c:v>154.01745251181177</c:v>
                </c:pt>
                <c:pt idx="560">
                  <c:v>136.79047343554143</c:v>
                </c:pt>
                <c:pt idx="561">
                  <c:v>129.50361585189469</c:v>
                </c:pt>
                <c:pt idx="562">
                  <c:v>127.50332658374315</c:v>
                </c:pt>
                <c:pt idx="563">
                  <c:v>139.09044450872625</c:v>
                </c:pt>
                <c:pt idx="564">
                  <c:v>105.27895092083695</c:v>
                </c:pt>
                <c:pt idx="565">
                  <c:v>151.02439494744962</c:v>
                </c:pt>
                <c:pt idx="566">
                  <c:v>139.03577282807828</c:v>
                </c:pt>
                <c:pt idx="567">
                  <c:v>122.24375662906179</c:v>
                </c:pt>
                <c:pt idx="568">
                  <c:v>123.02371998842929</c:v>
                </c:pt>
                <c:pt idx="569">
                  <c:v>126.23141452126121</c:v>
                </c:pt>
                <c:pt idx="570">
                  <c:v>83.36756339793655</c:v>
                </c:pt>
                <c:pt idx="571">
                  <c:v>105.99228618262461</c:v>
                </c:pt>
                <c:pt idx="572">
                  <c:v>85.947160350978692</c:v>
                </c:pt>
                <c:pt idx="573">
                  <c:v>86.809179442676694</c:v>
                </c:pt>
                <c:pt idx="574">
                  <c:v>86.348857390801271</c:v>
                </c:pt>
                <c:pt idx="575">
                  <c:v>119.490213094205</c:v>
                </c:pt>
                <c:pt idx="576">
                  <c:v>107.24655288786037</c:v>
                </c:pt>
                <c:pt idx="577">
                  <c:v>103.63937903770129</c:v>
                </c:pt>
                <c:pt idx="578">
                  <c:v>116.47816025455597</c:v>
                </c:pt>
                <c:pt idx="579">
                  <c:v>72.251181178285606</c:v>
                </c:pt>
                <c:pt idx="580">
                  <c:v>84.357053321762606</c:v>
                </c:pt>
                <c:pt idx="581">
                  <c:v>87.447304985054473</c:v>
                </c:pt>
                <c:pt idx="582">
                  <c:v>80.751807925947361</c:v>
                </c:pt>
                <c:pt idx="583">
                  <c:v>74.245588660688455</c:v>
                </c:pt>
                <c:pt idx="584">
                  <c:v>79.458779288400351</c:v>
                </c:pt>
                <c:pt idx="585">
                  <c:v>72.789991321955455</c:v>
                </c:pt>
                <c:pt idx="586">
                  <c:v>75.471410664352518</c:v>
                </c:pt>
                <c:pt idx="587">
                  <c:v>79.845434384340948</c:v>
                </c:pt>
                <c:pt idx="588">
                  <c:v>67.182431780927587</c:v>
                </c:pt>
                <c:pt idx="589">
                  <c:v>100.47854594542474</c:v>
                </c:pt>
                <c:pt idx="590">
                  <c:v>75.208465914569473</c:v>
                </c:pt>
                <c:pt idx="591">
                  <c:v>84.851991129110019</c:v>
                </c:pt>
                <c:pt idx="592">
                  <c:v>88.550091601581343</c:v>
                </c:pt>
                <c:pt idx="593">
                  <c:v>115.33236910616142</c:v>
                </c:pt>
                <c:pt idx="594">
                  <c:v>71.274033362260141</c:v>
                </c:pt>
                <c:pt idx="595">
                  <c:v>76.034037219168837</c:v>
                </c:pt>
                <c:pt idx="596">
                  <c:v>72.284832706585661</c:v>
                </c:pt>
                <c:pt idx="597">
                  <c:v>62.936071738501596</c:v>
                </c:pt>
                <c:pt idx="598">
                  <c:v>62.87985729437856</c:v>
                </c:pt>
                <c:pt idx="599">
                  <c:v>69.533699739658658</c:v>
                </c:pt>
              </c:numCache>
            </c:numRef>
          </c:val>
          <c:smooth val="0"/>
          <c:extLst>
            <c:ext xmlns:c16="http://schemas.microsoft.com/office/drawing/2014/chart" uri="{C3380CC4-5D6E-409C-BE32-E72D297353CC}">
              <c16:uniqueId val="{00000002-CC4D-4369-BF04-05AB844A66C4}"/>
            </c:ext>
          </c:extLst>
        </c:ser>
        <c:dLbls>
          <c:showLegendKey val="0"/>
          <c:showVal val="1"/>
          <c:showCatName val="0"/>
          <c:showSerName val="0"/>
          <c:showPercent val="0"/>
          <c:showBubbleSize val="0"/>
        </c:dLbls>
        <c:smooth val="0"/>
        <c:axId val="323827656"/>
        <c:axId val="323826480"/>
      </c:lineChart>
      <c:catAx>
        <c:axId val="323827656"/>
        <c:scaling>
          <c:orientation val="minMax"/>
        </c:scaling>
        <c:delete val="0"/>
        <c:axPos val="b"/>
        <c:numFmt formatCode="[$-F400]h:mm:ss\ AM/PM" sourceLinked="0"/>
        <c:majorTickMark val="none"/>
        <c:minorTickMark val="none"/>
        <c:tickLblPos val="low"/>
        <c:spPr>
          <a:noFill/>
          <a:ln w="15875" cap="flat" cmpd="sng" algn="ctr">
            <a:solidFill>
              <a:srgbClr val="A8A8A8"/>
            </a:solidFill>
            <a:round/>
          </a:ln>
          <a:effectLst/>
        </c:spPr>
        <c:txPr>
          <a:bodyPr rot="0" vert="horz"/>
          <a:lstStyle/>
          <a:p>
            <a:pPr>
              <a:defRPr sz="800">
                <a:latin typeface="ING Me" panose="02000506040000020004" pitchFamily="2" charset="0"/>
                <a:cs typeface="ING Me" panose="02000506040000020004" pitchFamily="2" charset="0"/>
              </a:defRPr>
            </a:pPr>
            <a:endParaRPr lang="en-US"/>
          </a:p>
        </c:txPr>
        <c:crossAx val="323826480"/>
        <c:crosses val="autoZero"/>
        <c:auto val="1"/>
        <c:lblAlgn val="ctr"/>
        <c:lblOffset val="100"/>
        <c:tickLblSkip val="120"/>
        <c:tickMarkSkip val="1"/>
        <c:noMultiLvlLbl val="0"/>
      </c:catAx>
      <c:valAx>
        <c:axId val="323826480"/>
        <c:scaling>
          <c:orientation val="minMax"/>
        </c:scaling>
        <c:delete val="0"/>
        <c:axPos val="l"/>
        <c:numFmt formatCode="0" sourceLinked="0"/>
        <c:majorTickMark val="none"/>
        <c:minorTickMark val="none"/>
        <c:tickLblPos val="nextTo"/>
        <c:spPr>
          <a:ln w="15875">
            <a:solidFill>
              <a:srgbClr val="A8A8A8"/>
            </a:solidFill>
          </a:ln>
        </c:spPr>
        <c:txPr>
          <a:bodyPr/>
          <a:lstStyle/>
          <a:p>
            <a:pPr>
              <a:defRPr>
                <a:latin typeface="ING Me" panose="02000506040000020004" pitchFamily="2" charset="0"/>
                <a:cs typeface="ING Me" panose="02000506040000020004" pitchFamily="2" charset="0"/>
              </a:defRPr>
            </a:pPr>
            <a:endParaRPr lang="en-US"/>
          </a:p>
        </c:txPr>
        <c:crossAx val="323827656"/>
        <c:crosses val="autoZero"/>
        <c:crossBetween val="between"/>
        <c:majorUnit val="100"/>
      </c:valAx>
      <c:spPr>
        <a:noFill/>
        <a:ln>
          <a:noFill/>
        </a:ln>
        <a:effectLst/>
      </c:spPr>
    </c:plotArea>
    <c:plotVisOnly val="1"/>
    <c:dispBlanksAs val="gap"/>
    <c:showDLblsOverMax val="0"/>
  </c:chart>
  <c:spPr>
    <a:solidFill>
      <a:sysClr val="window" lastClr="FFFFFF"/>
    </a:solidFill>
    <a:ln>
      <a:noFill/>
    </a:ln>
    <a:effectLst>
      <a:outerShdw algn="ctr" rotWithShape="0">
        <a:sysClr val="window" lastClr="FFFFFF"/>
      </a:outerShdw>
    </a:effectLst>
  </c:spPr>
  <c:txPr>
    <a:bodyPr/>
    <a:lstStyle/>
    <a:p>
      <a:pPr>
        <a:defRPr sz="800"/>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791623127830032"/>
          <c:y val="0.26293057016081461"/>
          <c:w val="0.9212202537182852"/>
          <c:h val="0.51188950729692995"/>
        </c:manualLayout>
      </c:layout>
      <c:barChart>
        <c:barDir val="bar"/>
        <c:grouping val="clustered"/>
        <c:varyColors val="0"/>
        <c:ser>
          <c:idx val="0"/>
          <c:order val="0"/>
          <c:invertIfNegative val="0"/>
          <c:dPt>
            <c:idx val="1"/>
            <c:invertIfNegative val="0"/>
            <c:bubble3D val="0"/>
            <c:spPr>
              <a:solidFill>
                <a:srgbClr val="A8A8A8"/>
              </a:solidFill>
            </c:spPr>
            <c:extLst>
              <c:ext xmlns:c16="http://schemas.microsoft.com/office/drawing/2014/chart" uri="{C3380CC4-5D6E-409C-BE32-E72D297353CC}">
                <c16:uniqueId val="{00000001-AD2D-40AF-A518-11757CA88C80}"/>
              </c:ext>
            </c:extLst>
          </c:dPt>
          <c:dLbls>
            <c:numFmt formatCode="0.0%" sourceLinked="0"/>
            <c:spPr>
              <a:noFill/>
              <a:ln>
                <a:noFill/>
              </a:ln>
              <a:effectLst/>
            </c:spPr>
            <c:txPr>
              <a:bodyPr wrap="square" lIns="38100" tIns="19050" rIns="38100" bIns="19050" anchor="ctr">
                <a:spAutoFit/>
              </a:bodyPr>
              <a:lstStyle/>
              <a:p>
                <a:pPr>
                  <a:defRPr>
                    <a:latin typeface="ING Me" panose="02000506040000020004" pitchFamily="2" charset="0"/>
                    <a:cs typeface="ING Me" panose="02000506040000020004"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elektronica!$W$4:$W$5</c:f>
              <c:strCache>
                <c:ptCount val="2"/>
                <c:pt idx="0">
                  <c:v>Jaren met NL op EK of WK</c:v>
                </c:pt>
                <c:pt idx="1">
                  <c:v>Jaren zonder EK of WK</c:v>
                </c:pt>
              </c:strCache>
            </c:strRef>
          </c:cat>
          <c:val>
            <c:numRef>
              <c:f>elektronica!$X$4:$X$5</c:f>
              <c:numCache>
                <c:formatCode>0.0%</c:formatCode>
                <c:ptCount val="2"/>
                <c:pt idx="0">
                  <c:v>6.5734705371963313E-3</c:v>
                </c:pt>
                <c:pt idx="1">
                  <c:v>-2.0411440838348005E-2</c:v>
                </c:pt>
              </c:numCache>
            </c:numRef>
          </c:val>
          <c:extLst>
            <c:ext xmlns:c16="http://schemas.microsoft.com/office/drawing/2014/chart" uri="{C3380CC4-5D6E-409C-BE32-E72D297353CC}">
              <c16:uniqueId val="{00000002-AD2D-40AF-A518-11757CA88C80}"/>
            </c:ext>
          </c:extLst>
        </c:ser>
        <c:dLbls>
          <c:dLblPos val="outEnd"/>
          <c:showLegendKey val="0"/>
          <c:showVal val="1"/>
          <c:showCatName val="0"/>
          <c:showSerName val="0"/>
          <c:showPercent val="0"/>
          <c:showBubbleSize val="0"/>
        </c:dLbls>
        <c:gapWidth val="75"/>
        <c:axId val="323827656"/>
        <c:axId val="323826480"/>
      </c:barChart>
      <c:catAx>
        <c:axId val="323827656"/>
        <c:scaling>
          <c:orientation val="minMax"/>
        </c:scaling>
        <c:delete val="0"/>
        <c:axPos val="l"/>
        <c:numFmt formatCode="General" sourceLinked="1"/>
        <c:majorTickMark val="none"/>
        <c:minorTickMark val="none"/>
        <c:tickLblPos val="low"/>
        <c:spPr>
          <a:noFill/>
          <a:ln w="15875" cap="flat" cmpd="sng" algn="ctr">
            <a:solidFill>
              <a:srgbClr val="A8A8A8"/>
            </a:solidFill>
            <a:round/>
          </a:ln>
          <a:effectLst/>
        </c:spPr>
        <c:txPr>
          <a:bodyPr rot="-60000000" vert="horz"/>
          <a:lstStyle/>
          <a:p>
            <a:pPr>
              <a:defRPr sz="800">
                <a:latin typeface="ING Me" panose="02000506040000020004" pitchFamily="2" charset="0"/>
                <a:cs typeface="ING Me" panose="02000506040000020004" pitchFamily="2" charset="0"/>
              </a:defRPr>
            </a:pPr>
            <a:endParaRPr lang="en-US"/>
          </a:p>
        </c:txPr>
        <c:crossAx val="323826480"/>
        <c:crosses val="autoZero"/>
        <c:auto val="1"/>
        <c:lblAlgn val="ctr"/>
        <c:lblOffset val="100"/>
        <c:noMultiLvlLbl val="0"/>
      </c:catAx>
      <c:valAx>
        <c:axId val="323826480"/>
        <c:scaling>
          <c:orientation val="minMax"/>
          <c:max val="2.0000000000000004E-2"/>
        </c:scaling>
        <c:delete val="0"/>
        <c:axPos val="b"/>
        <c:numFmt formatCode="0%" sourceLinked="0"/>
        <c:majorTickMark val="out"/>
        <c:minorTickMark val="none"/>
        <c:tickLblPos val="none"/>
        <c:spPr>
          <a:ln>
            <a:noFill/>
          </a:ln>
        </c:spPr>
        <c:crossAx val="323827656"/>
        <c:crosses val="autoZero"/>
        <c:crossBetween val="between"/>
      </c:valAx>
      <c:spPr>
        <a:noFill/>
        <a:ln>
          <a:noFill/>
        </a:ln>
        <a:effectLst/>
      </c:spPr>
    </c:plotArea>
    <c:plotVisOnly val="1"/>
    <c:dispBlanksAs val="gap"/>
    <c:showDLblsOverMax val="0"/>
  </c:chart>
  <c:spPr>
    <a:solidFill>
      <a:sysClr val="window" lastClr="FFFFFF"/>
    </a:solidFill>
    <a:ln>
      <a:noFill/>
    </a:ln>
    <a:effectLst>
      <a:outerShdw algn="ctr" rotWithShape="0">
        <a:sysClr val="window" lastClr="FFFFFF"/>
      </a:outerShdw>
    </a:effectLst>
  </c:spPr>
  <c:txPr>
    <a:bodyPr/>
    <a:lstStyle/>
    <a:p>
      <a:pPr>
        <a:defRPr sz="800"/>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898459897095043"/>
          <c:y val="0.23414986988929565"/>
          <c:w val="0.88710453826709346"/>
          <c:h val="0.56095589756910291"/>
        </c:manualLayout>
      </c:layout>
      <c:lineChart>
        <c:grouping val="standard"/>
        <c:varyColors val="0"/>
        <c:ser>
          <c:idx val="0"/>
          <c:order val="0"/>
          <c:tx>
            <c:strRef>
              <c:f>Productiviteit!$AF$6</c:f>
              <c:strCache>
                <c:ptCount val="1"/>
                <c:pt idx="0">
                  <c:v>Productiviteit van collega's</c:v>
                </c:pt>
              </c:strCache>
            </c:strRef>
          </c:tx>
          <c:spPr>
            <a:ln>
              <a:noFill/>
            </a:ln>
          </c:spPr>
          <c:marker>
            <c:symbol val="dash"/>
            <c:size val="11"/>
            <c:spPr>
              <a:ln w="15875"/>
            </c:spPr>
          </c:marker>
          <c:cat>
            <c:strRef>
              <c:f>Productiviteit!$AE$8:$AE$17</c:f>
              <c:strCache>
                <c:ptCount val="10"/>
                <c:pt idx="0">
                  <c:v>SPA</c:v>
                </c:pt>
                <c:pt idx="1">
                  <c:v>ENG</c:v>
                </c:pt>
                <c:pt idx="2">
                  <c:v>FRA</c:v>
                </c:pt>
                <c:pt idx="3">
                  <c:v>ITA</c:v>
                </c:pt>
                <c:pt idx="4">
                  <c:v>POR</c:v>
                </c:pt>
                <c:pt idx="5">
                  <c:v>BEL</c:v>
                </c:pt>
                <c:pt idx="6">
                  <c:v>OOS</c:v>
                </c:pt>
                <c:pt idx="7">
                  <c:v>DUI</c:v>
                </c:pt>
                <c:pt idx="8">
                  <c:v>KRO</c:v>
                </c:pt>
                <c:pt idx="9">
                  <c:v>NL</c:v>
                </c:pt>
              </c:strCache>
            </c:strRef>
          </c:cat>
          <c:val>
            <c:numRef>
              <c:f>Productiviteit!$AF$8:$AF$17</c:f>
              <c:numCache>
                <c:formatCode>0%</c:formatCode>
                <c:ptCount val="10"/>
                <c:pt idx="0">
                  <c:v>7.9999999999999988E-2</c:v>
                </c:pt>
                <c:pt idx="1">
                  <c:v>0.06</c:v>
                </c:pt>
                <c:pt idx="2">
                  <c:v>-9.9999999999999811E-3</c:v>
                </c:pt>
                <c:pt idx="3">
                  <c:v>-3.9999999999999994E-2</c:v>
                </c:pt>
                <c:pt idx="4">
                  <c:v>-3.9999999999999994E-2</c:v>
                </c:pt>
                <c:pt idx="5">
                  <c:v>-4.0000000000000008E-2</c:v>
                </c:pt>
                <c:pt idx="6">
                  <c:v>-0.06</c:v>
                </c:pt>
                <c:pt idx="7">
                  <c:v>-9.0000000000000011E-2</c:v>
                </c:pt>
                <c:pt idx="8">
                  <c:v>-0.1</c:v>
                </c:pt>
                <c:pt idx="9">
                  <c:v>-0.19</c:v>
                </c:pt>
              </c:numCache>
            </c:numRef>
          </c:val>
          <c:smooth val="0"/>
          <c:extLst>
            <c:ext xmlns:c16="http://schemas.microsoft.com/office/drawing/2014/chart" uri="{C3380CC4-5D6E-409C-BE32-E72D297353CC}">
              <c16:uniqueId val="{00000000-CE3E-4610-BF73-CDB043AD94A5}"/>
            </c:ext>
          </c:extLst>
        </c:ser>
        <c:dLbls>
          <c:showLegendKey val="0"/>
          <c:showVal val="0"/>
          <c:showCatName val="0"/>
          <c:showSerName val="0"/>
          <c:showPercent val="0"/>
          <c:showBubbleSize val="0"/>
        </c:dLbls>
        <c:marker val="1"/>
        <c:smooth val="0"/>
        <c:axId val="6312472"/>
        <c:axId val="6310904"/>
      </c:lineChart>
      <c:catAx>
        <c:axId val="6312472"/>
        <c:scaling>
          <c:orientation val="maxMin"/>
        </c:scaling>
        <c:delete val="0"/>
        <c:axPos val="b"/>
        <c:majorGridlines>
          <c:spPr>
            <a:ln w="146050">
              <a:solidFill>
                <a:sysClr val="window" lastClr="FFFFFF"/>
              </a:solidFill>
            </a:ln>
          </c:spPr>
        </c:majorGridlines>
        <c:numFmt formatCode="General" sourceLinked="1"/>
        <c:majorTickMark val="none"/>
        <c:minorTickMark val="none"/>
        <c:tickLblPos val="low"/>
        <c:spPr>
          <a:noFill/>
          <a:ln w="15875" cap="flat" cmpd="sng" algn="ctr">
            <a:solidFill>
              <a:srgbClr val="A8A8A8"/>
            </a:solidFill>
            <a:round/>
          </a:ln>
          <a:effectLst/>
        </c:spPr>
        <c:txPr>
          <a:bodyPr rot="-60000000" vert="horz"/>
          <a:lstStyle/>
          <a:p>
            <a:pPr>
              <a:defRPr sz="800"/>
            </a:pPr>
            <a:endParaRPr lang="en-US"/>
          </a:p>
        </c:txPr>
        <c:crossAx val="6310904"/>
        <c:crosses val="autoZero"/>
        <c:auto val="1"/>
        <c:lblAlgn val="ctr"/>
        <c:lblOffset val="100"/>
        <c:noMultiLvlLbl val="0"/>
      </c:catAx>
      <c:valAx>
        <c:axId val="6310904"/>
        <c:scaling>
          <c:orientation val="minMax"/>
          <c:min val="-0.30000000000000004"/>
        </c:scaling>
        <c:delete val="0"/>
        <c:axPos val="l"/>
        <c:numFmt formatCode="\+0%;\-0%;0%" sourceLinked="0"/>
        <c:majorTickMark val="none"/>
        <c:minorTickMark val="none"/>
        <c:tickLblPos val="nextTo"/>
        <c:spPr>
          <a:ln w="139700">
            <a:solidFill>
              <a:sysClr val="window" lastClr="FFFFFF"/>
            </a:solidFill>
          </a:ln>
        </c:spPr>
        <c:txPr>
          <a:bodyPr/>
          <a:lstStyle/>
          <a:p>
            <a:pPr>
              <a:defRPr sz="800"/>
            </a:pPr>
            <a:endParaRPr lang="en-US"/>
          </a:p>
        </c:txPr>
        <c:crossAx val="6312472"/>
        <c:crosses val="max"/>
        <c:crossBetween val="between"/>
        <c:majorUnit val="0.1"/>
      </c:valAx>
      <c:spPr>
        <a:solidFill>
          <a:srgbClr val="A8A8A8">
            <a:lumMod val="20000"/>
            <a:lumOff val="80000"/>
          </a:srgbClr>
        </a:solidFill>
        <a:ln>
          <a:noFill/>
        </a:ln>
        <a:effectLst/>
      </c:spPr>
    </c:plotArea>
    <c:plotVisOnly val="1"/>
    <c:dispBlanksAs val="gap"/>
    <c:showDLblsOverMax val="0"/>
  </c:chart>
  <c:spPr>
    <a:solidFill>
      <a:sysClr val="window" lastClr="FFFFFF"/>
    </a:solidFill>
    <a:ln>
      <a:noFill/>
    </a:ln>
    <a:effectLst>
      <a:outerShdw algn="ctr" rotWithShape="0">
        <a:sysClr val="window" lastClr="FFFFFF"/>
      </a:outerShdw>
    </a:effectLst>
  </c:spPr>
  <c:txPr>
    <a:bodyPr/>
    <a:lstStyle/>
    <a:p>
      <a:pPr>
        <a:defRPr sz="12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398512685914251E-3"/>
          <c:y val="0.25761515970751142"/>
          <c:w val="0.93224644440106141"/>
          <c:h val="0.52593989651472939"/>
        </c:manualLayout>
      </c:layout>
      <c:barChart>
        <c:barDir val="col"/>
        <c:grouping val="clustered"/>
        <c:varyColors val="0"/>
        <c:ser>
          <c:idx val="0"/>
          <c:order val="0"/>
          <c:invertIfNegative val="0"/>
          <c:dPt>
            <c:idx val="2"/>
            <c:invertIfNegative val="0"/>
            <c:bubble3D val="0"/>
            <c:spPr>
              <a:ln w="38100">
                <a:solidFill>
                  <a:srgbClr val="FF6200"/>
                </a:solidFill>
              </a:ln>
            </c:spPr>
            <c:extLst>
              <c:ext xmlns:c16="http://schemas.microsoft.com/office/drawing/2014/chart" uri="{C3380CC4-5D6E-409C-BE32-E72D297353CC}">
                <c16:uniqueId val="{00000001-8D87-46A1-8E8A-9B5A7299B203}"/>
              </c:ext>
            </c:extLst>
          </c:dPt>
          <c:dPt>
            <c:idx val="4"/>
            <c:invertIfNegative val="0"/>
            <c:bubble3D val="0"/>
            <c:spPr>
              <a:solidFill>
                <a:srgbClr val="A8A8A8"/>
              </a:solidFill>
            </c:spPr>
            <c:extLst>
              <c:ext xmlns:c16="http://schemas.microsoft.com/office/drawing/2014/chart" uri="{C3380CC4-5D6E-409C-BE32-E72D297353CC}">
                <c16:uniqueId val="{00000003-8D87-46A1-8E8A-9B5A7299B203}"/>
              </c:ext>
            </c:extLst>
          </c:dPt>
          <c:dLbls>
            <c:numFmt formatCode="[$€-413]\ #,##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'V110 - waarde'!$AC$65:$AC$69</c:f>
              <c:strCache>
                <c:ptCount val="5"/>
                <c:pt idx="0">
                  <c:v>Heel erg fan</c:v>
                </c:pt>
                <c:pt idx="1">
                  <c:v>Beetje fan</c:v>
                </c:pt>
                <c:pt idx="2">
                  <c:v>Geen fan</c:v>
                </c:pt>
                <c:pt idx="4">
                  <c:v>Nederland totaal</c:v>
                </c:pt>
              </c:strCache>
            </c:strRef>
          </c:cat>
          <c:val>
            <c:numRef>
              <c:f>'V110 - waarde'!$AD$65:$AD$69</c:f>
              <c:numCache>
                <c:formatCode>General</c:formatCode>
                <c:ptCount val="5"/>
                <c:pt idx="0">
                  <c:v>202.7</c:v>
                </c:pt>
                <c:pt idx="1">
                  <c:v>47.8</c:v>
                </c:pt>
                <c:pt idx="2">
                  <c:v>1.9</c:v>
                </c:pt>
                <c:pt idx="4" formatCode="0.0">
                  <c:v>45.7</c:v>
                </c:pt>
              </c:numCache>
            </c:numRef>
          </c:val>
          <c:extLst>
            <c:ext xmlns:c16="http://schemas.microsoft.com/office/drawing/2014/chart" uri="{C3380CC4-5D6E-409C-BE32-E72D297353CC}">
              <c16:uniqueId val="{00000000-B5A6-4457-9C7C-7CA424B00293}"/>
            </c:ext>
          </c:extLst>
        </c:ser>
        <c:dLbls>
          <c:showLegendKey val="0"/>
          <c:showVal val="0"/>
          <c:showCatName val="0"/>
          <c:showSerName val="0"/>
          <c:showPercent val="0"/>
          <c:showBubbleSize val="0"/>
        </c:dLbls>
        <c:gapWidth val="100"/>
        <c:axId val="6312472"/>
        <c:axId val="6310904"/>
      </c:barChart>
      <c:catAx>
        <c:axId val="6312472"/>
        <c:scaling>
          <c:orientation val="minMax"/>
        </c:scaling>
        <c:delete val="0"/>
        <c:axPos val="b"/>
        <c:numFmt formatCode="General" sourceLinked="1"/>
        <c:majorTickMark val="none"/>
        <c:minorTickMark val="none"/>
        <c:tickLblPos val="nextTo"/>
        <c:spPr>
          <a:noFill/>
          <a:ln w="15875" cap="flat" cmpd="sng" algn="ctr">
            <a:solidFill>
              <a:srgbClr val="A8A8A8"/>
            </a:solidFill>
            <a:round/>
          </a:ln>
          <a:effectLst/>
        </c:spPr>
        <c:txPr>
          <a:bodyPr rot="-60000000" vert="horz"/>
          <a:lstStyle/>
          <a:p>
            <a:pPr>
              <a:defRPr/>
            </a:pPr>
            <a:endParaRPr lang="en-US"/>
          </a:p>
        </c:txPr>
        <c:crossAx val="6310904"/>
        <c:crosses val="autoZero"/>
        <c:auto val="1"/>
        <c:lblAlgn val="ctr"/>
        <c:lblOffset val="100"/>
        <c:noMultiLvlLbl val="0"/>
      </c:catAx>
      <c:valAx>
        <c:axId val="6310904"/>
        <c:scaling>
          <c:orientation val="minMax"/>
          <c:min val="0"/>
        </c:scaling>
        <c:delete val="0"/>
        <c:axPos val="l"/>
        <c:numFmt formatCode="#,##0" sourceLinked="0"/>
        <c:majorTickMark val="none"/>
        <c:minorTickMark val="none"/>
        <c:tickLblPos val="none"/>
        <c:spPr>
          <a:ln>
            <a:noFill/>
          </a:ln>
        </c:spPr>
        <c:crossAx val="6312472"/>
        <c:crosses val="autoZero"/>
        <c:crossBetween val="between"/>
      </c:valAx>
      <c:spPr>
        <a:noFill/>
        <a:ln>
          <a:noFill/>
        </a:ln>
        <a:effectLst/>
      </c:spPr>
    </c:plotArea>
    <c:plotVisOnly val="1"/>
    <c:dispBlanksAs val="gap"/>
    <c:showDLblsOverMax val="0"/>
  </c:chart>
  <c:spPr>
    <a:solidFill>
      <a:sysClr val="window" lastClr="FFFFFF"/>
    </a:solidFill>
    <a:ln>
      <a:noFill/>
    </a:ln>
    <a:effectLst>
      <a:outerShdw algn="ctr" rotWithShape="0">
        <a:sysClr val="window" lastClr="FFFFFF"/>
      </a:outerShdw>
    </a:effectLst>
  </c:spPr>
  <c:txPr>
    <a:bodyPr/>
    <a:lstStyle/>
    <a:p>
      <a:pPr>
        <a:defRPr sz="80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19305994564878"/>
          <c:y val="0.15675568493682127"/>
          <c:w val="0.63249147443253317"/>
          <c:h val="0.71605633640917177"/>
        </c:manualLayout>
      </c:layout>
      <c:barChart>
        <c:barDir val="bar"/>
        <c:grouping val="clustered"/>
        <c:varyColors val="0"/>
        <c:ser>
          <c:idx val="0"/>
          <c:order val="0"/>
          <c:spPr>
            <a:solidFill>
              <a:srgbClr val="A8A8A8"/>
            </a:solidFill>
          </c:spPr>
          <c:invertIfNegative val="0"/>
          <c:dPt>
            <c:idx val="9"/>
            <c:invertIfNegative val="0"/>
            <c:bubble3D val="0"/>
            <c:spPr>
              <a:solidFill>
                <a:srgbClr val="FF6200"/>
              </a:solidFill>
            </c:spPr>
            <c:extLst>
              <c:ext xmlns:c16="http://schemas.microsoft.com/office/drawing/2014/chart" uri="{C3380CC4-5D6E-409C-BE32-E72D297353CC}">
                <c16:uniqueId val="{00000001-6050-4CD2-BE35-47055F4B24A5}"/>
              </c:ext>
            </c:extLst>
          </c:dPt>
          <c:dLbls>
            <c:dLbl>
              <c:idx val="9"/>
              <c:layout>
                <c:manualLayout>
                  <c:x val="-3.6653590666552763E-3"/>
                  <c:y val="9.55843006427976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50-4CD2-BE35-47055F4B24A5}"/>
                </c:ext>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Mobiel!$O$75:$O$84</c:f>
              <c:strCache>
                <c:ptCount val="10"/>
                <c:pt idx="0">
                  <c:v>POR</c:v>
                </c:pt>
                <c:pt idx="1">
                  <c:v>ENG</c:v>
                </c:pt>
                <c:pt idx="2">
                  <c:v>ITA</c:v>
                </c:pt>
                <c:pt idx="3">
                  <c:v>KRO</c:v>
                </c:pt>
                <c:pt idx="4">
                  <c:v>FRA</c:v>
                </c:pt>
                <c:pt idx="5">
                  <c:v>SPA</c:v>
                </c:pt>
                <c:pt idx="6">
                  <c:v>DUI</c:v>
                </c:pt>
                <c:pt idx="7">
                  <c:v>BEL</c:v>
                </c:pt>
                <c:pt idx="8">
                  <c:v>OOS</c:v>
                </c:pt>
                <c:pt idx="9">
                  <c:v>NL</c:v>
                </c:pt>
              </c:strCache>
            </c:strRef>
          </c:cat>
          <c:val>
            <c:numRef>
              <c:f>Mobiel!$P$75:$P$84</c:f>
              <c:numCache>
                <c:formatCode>0%</c:formatCode>
                <c:ptCount val="10"/>
                <c:pt idx="0">
                  <c:v>0.61</c:v>
                </c:pt>
                <c:pt idx="1">
                  <c:v>0.35</c:v>
                </c:pt>
                <c:pt idx="2">
                  <c:v>0.28000000000000003</c:v>
                </c:pt>
                <c:pt idx="3">
                  <c:v>0.27</c:v>
                </c:pt>
                <c:pt idx="4">
                  <c:v>0.26</c:v>
                </c:pt>
                <c:pt idx="5">
                  <c:v>0.24</c:v>
                </c:pt>
                <c:pt idx="6">
                  <c:v>0.2</c:v>
                </c:pt>
                <c:pt idx="7">
                  <c:v>0.19</c:v>
                </c:pt>
                <c:pt idx="8">
                  <c:v>0.16</c:v>
                </c:pt>
                <c:pt idx="9" formatCode="0.0%">
                  <c:v>7.0000000000000007E-2</c:v>
                </c:pt>
              </c:numCache>
            </c:numRef>
          </c:val>
          <c:extLst>
            <c:ext xmlns:c16="http://schemas.microsoft.com/office/drawing/2014/chart" uri="{C3380CC4-5D6E-409C-BE32-E72D297353CC}">
              <c16:uniqueId val="{00000002-6050-4CD2-BE35-47055F4B24A5}"/>
            </c:ext>
          </c:extLst>
        </c:ser>
        <c:dLbls>
          <c:showLegendKey val="0"/>
          <c:showVal val="0"/>
          <c:showCatName val="0"/>
          <c:showSerName val="0"/>
          <c:showPercent val="0"/>
          <c:showBubbleSize val="0"/>
        </c:dLbls>
        <c:gapWidth val="50"/>
        <c:axId val="6312472"/>
        <c:axId val="6310904"/>
      </c:barChart>
      <c:catAx>
        <c:axId val="6312472"/>
        <c:scaling>
          <c:orientation val="maxMin"/>
        </c:scaling>
        <c:delete val="0"/>
        <c:axPos val="l"/>
        <c:numFmt formatCode="General" sourceLinked="1"/>
        <c:majorTickMark val="none"/>
        <c:minorTickMark val="none"/>
        <c:tickLblPos val="nextTo"/>
        <c:spPr>
          <a:noFill/>
          <a:ln w="15875" cap="flat" cmpd="sng" algn="ctr">
            <a:solidFill>
              <a:srgbClr val="A8A8A8"/>
            </a:solidFill>
            <a:round/>
          </a:ln>
          <a:effectLst/>
        </c:spPr>
        <c:txPr>
          <a:bodyPr rot="-60000000" vert="horz"/>
          <a:lstStyle/>
          <a:p>
            <a:pPr>
              <a:defRPr/>
            </a:pPr>
            <a:endParaRPr lang="en-US"/>
          </a:p>
        </c:txPr>
        <c:crossAx val="6310904"/>
        <c:crosses val="autoZero"/>
        <c:auto val="1"/>
        <c:lblAlgn val="ctr"/>
        <c:lblOffset val="100"/>
        <c:noMultiLvlLbl val="0"/>
      </c:catAx>
      <c:valAx>
        <c:axId val="6310904"/>
        <c:scaling>
          <c:orientation val="minMax"/>
          <c:min val="0"/>
        </c:scaling>
        <c:delete val="1"/>
        <c:axPos val="b"/>
        <c:numFmt formatCode="#,##0" sourceLinked="0"/>
        <c:majorTickMark val="none"/>
        <c:minorTickMark val="none"/>
        <c:tickLblPos val="nextTo"/>
        <c:crossAx val="6312472"/>
        <c:crosses val="max"/>
        <c:crossBetween val="between"/>
      </c:valAx>
      <c:spPr>
        <a:noFill/>
        <a:ln>
          <a:noFill/>
        </a:ln>
        <a:effectLst/>
      </c:spPr>
    </c:plotArea>
    <c:plotVisOnly val="1"/>
    <c:dispBlanksAs val="gap"/>
    <c:showDLblsOverMax val="0"/>
  </c:chart>
  <c:spPr>
    <a:solidFill>
      <a:sysClr val="window" lastClr="FFFFFF"/>
    </a:solidFill>
    <a:ln>
      <a:noFill/>
    </a:ln>
    <a:effectLst>
      <a:outerShdw algn="ctr" rotWithShape="0">
        <a:sysClr val="window" lastClr="FFFFFF"/>
      </a:outerShdw>
    </a:effectLst>
  </c:spPr>
  <c:txPr>
    <a:bodyPr/>
    <a:lstStyle/>
    <a:p>
      <a:pPr>
        <a:defRPr sz="800"/>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0596405599905325E-2"/>
          <c:y val="0.24951253143639412"/>
          <c:w val="0.72947033654929838"/>
          <c:h val="0.64847791844232106"/>
        </c:manualLayout>
      </c:layout>
      <c:barChart>
        <c:barDir val="bar"/>
        <c:grouping val="clustered"/>
        <c:varyColors val="0"/>
        <c:ser>
          <c:idx val="0"/>
          <c:order val="0"/>
          <c:invertIfNegative val="0"/>
          <c:dLbls>
            <c:numFmt formatCode="[$€-413]\ #,##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'V110 - waarde'!$J$61:$J$70</c:f>
              <c:strCache>
                <c:ptCount val="10"/>
                <c:pt idx="0">
                  <c:v>ITA</c:v>
                </c:pt>
                <c:pt idx="1">
                  <c:v>OOS</c:v>
                </c:pt>
                <c:pt idx="2">
                  <c:v>ENG</c:v>
                </c:pt>
                <c:pt idx="3">
                  <c:v>SPA</c:v>
                </c:pt>
                <c:pt idx="4">
                  <c:v>KRO</c:v>
                </c:pt>
                <c:pt idx="5">
                  <c:v>DUI</c:v>
                </c:pt>
                <c:pt idx="6">
                  <c:v>FRA</c:v>
                </c:pt>
                <c:pt idx="7">
                  <c:v>BEL</c:v>
                </c:pt>
                <c:pt idx="8">
                  <c:v>POR</c:v>
                </c:pt>
                <c:pt idx="9">
                  <c:v>NL</c:v>
                </c:pt>
              </c:strCache>
            </c:strRef>
          </c:cat>
          <c:val>
            <c:numRef>
              <c:f>'V110 - waarde'!$K$61:$K$70</c:f>
              <c:numCache>
                <c:formatCode>0.0</c:formatCode>
                <c:ptCount val="10"/>
                <c:pt idx="0">
                  <c:v>420.3</c:v>
                </c:pt>
                <c:pt idx="1">
                  <c:v>323.8</c:v>
                </c:pt>
                <c:pt idx="2">
                  <c:v>318.60000000000002</c:v>
                </c:pt>
                <c:pt idx="3">
                  <c:v>294.89999999999998</c:v>
                </c:pt>
                <c:pt idx="4">
                  <c:v>246</c:v>
                </c:pt>
                <c:pt idx="5">
                  <c:v>224.8</c:v>
                </c:pt>
                <c:pt idx="6">
                  <c:v>182.7</c:v>
                </c:pt>
                <c:pt idx="7">
                  <c:v>134.9</c:v>
                </c:pt>
                <c:pt idx="8">
                  <c:v>100.4</c:v>
                </c:pt>
                <c:pt idx="9">
                  <c:v>45.7</c:v>
                </c:pt>
              </c:numCache>
            </c:numRef>
          </c:val>
          <c:extLst>
            <c:ext xmlns:c16="http://schemas.microsoft.com/office/drawing/2014/chart" uri="{C3380CC4-5D6E-409C-BE32-E72D297353CC}">
              <c16:uniqueId val="{00000000-B7EB-4274-8924-0FCC7AF07521}"/>
            </c:ext>
          </c:extLst>
        </c:ser>
        <c:dLbls>
          <c:showLegendKey val="0"/>
          <c:showVal val="0"/>
          <c:showCatName val="0"/>
          <c:showSerName val="0"/>
          <c:showPercent val="0"/>
          <c:showBubbleSize val="0"/>
        </c:dLbls>
        <c:gapWidth val="50"/>
        <c:axId val="6312472"/>
        <c:axId val="6310904"/>
      </c:barChart>
      <c:catAx>
        <c:axId val="6312472"/>
        <c:scaling>
          <c:orientation val="maxMin"/>
        </c:scaling>
        <c:delete val="0"/>
        <c:axPos val="l"/>
        <c:numFmt formatCode="General" sourceLinked="1"/>
        <c:majorTickMark val="none"/>
        <c:minorTickMark val="none"/>
        <c:tickLblPos val="nextTo"/>
        <c:spPr>
          <a:noFill/>
          <a:ln w="15875" cap="flat" cmpd="sng" algn="ctr">
            <a:solidFill>
              <a:srgbClr val="A8A8A8"/>
            </a:solidFill>
            <a:round/>
          </a:ln>
          <a:effectLst/>
        </c:spPr>
        <c:txPr>
          <a:bodyPr rot="-60000000" vert="horz"/>
          <a:lstStyle/>
          <a:p>
            <a:pPr>
              <a:defRPr/>
            </a:pPr>
            <a:endParaRPr lang="en-US"/>
          </a:p>
        </c:txPr>
        <c:crossAx val="6310904"/>
        <c:crosses val="autoZero"/>
        <c:auto val="1"/>
        <c:lblAlgn val="ctr"/>
        <c:lblOffset val="100"/>
        <c:noMultiLvlLbl val="0"/>
      </c:catAx>
      <c:valAx>
        <c:axId val="6310904"/>
        <c:scaling>
          <c:orientation val="minMax"/>
          <c:min val="0"/>
        </c:scaling>
        <c:delete val="1"/>
        <c:axPos val="b"/>
        <c:numFmt formatCode="#,##0" sourceLinked="0"/>
        <c:majorTickMark val="none"/>
        <c:minorTickMark val="none"/>
        <c:tickLblPos val="nextTo"/>
        <c:crossAx val="6312472"/>
        <c:crosses val="max"/>
        <c:crossBetween val="between"/>
      </c:valAx>
      <c:spPr>
        <a:noFill/>
        <a:ln>
          <a:noFill/>
        </a:ln>
        <a:effectLst/>
      </c:spPr>
    </c:plotArea>
    <c:plotVisOnly val="1"/>
    <c:dispBlanksAs val="gap"/>
    <c:showDLblsOverMax val="0"/>
  </c:chart>
  <c:spPr>
    <a:solidFill>
      <a:sysClr val="window" lastClr="FFFFFF"/>
    </a:solidFill>
    <a:ln>
      <a:noFill/>
    </a:ln>
    <a:effectLst>
      <a:outerShdw algn="ctr" rotWithShape="0">
        <a:sysClr val="window" lastClr="FFFFFF"/>
      </a:outerShdw>
    </a:effectLst>
  </c:spPr>
  <c:txPr>
    <a:bodyPr/>
    <a:lstStyle/>
    <a:p>
      <a:pPr>
        <a:defRPr sz="800"/>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838557993730408"/>
          <c:y val="0.13811438611563961"/>
          <c:w val="0.78132300011610356"/>
          <c:h val="0.73469716869188006"/>
        </c:manualLayout>
      </c:layout>
      <c:barChart>
        <c:barDir val="bar"/>
        <c:grouping val="clustered"/>
        <c:varyColors val="0"/>
        <c:ser>
          <c:idx val="0"/>
          <c:order val="0"/>
          <c:invertIfNegative val="0"/>
          <c:dLbls>
            <c:numFmt formatCode="0.0%" sourceLinked="0"/>
            <c:spPr>
              <a:noFill/>
              <a:ln>
                <a:noFill/>
              </a:ln>
              <a:effectLst/>
            </c:spPr>
            <c:txPr>
              <a:bodyPr wrap="square" lIns="38100" tIns="19050" rIns="38100" bIns="19050" anchor="ctr">
                <a:spAutoFit/>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kansen2024!$O$16:$O$25</c:f>
              <c:strCache>
                <c:ptCount val="10"/>
                <c:pt idx="0">
                  <c:v>Engeland</c:v>
                </c:pt>
                <c:pt idx="1">
                  <c:v>Frankrijk</c:v>
                </c:pt>
                <c:pt idx="2">
                  <c:v>Duitsland</c:v>
                </c:pt>
                <c:pt idx="3">
                  <c:v>Portugal</c:v>
                </c:pt>
                <c:pt idx="4">
                  <c:v>Spanje</c:v>
                </c:pt>
                <c:pt idx="5">
                  <c:v>Nederland</c:v>
                </c:pt>
                <c:pt idx="6">
                  <c:v>België</c:v>
                </c:pt>
                <c:pt idx="7">
                  <c:v>Italië</c:v>
                </c:pt>
                <c:pt idx="8">
                  <c:v>Kroatië</c:v>
                </c:pt>
                <c:pt idx="9">
                  <c:v>Turkije</c:v>
                </c:pt>
              </c:strCache>
            </c:strRef>
          </c:cat>
          <c:val>
            <c:numRef>
              <c:f>kansen2024!$P$16:$P$25</c:f>
              <c:numCache>
                <c:formatCode>0.0%</c:formatCode>
                <c:ptCount val="10"/>
                <c:pt idx="0">
                  <c:v>0.20687773476750182</c:v>
                </c:pt>
                <c:pt idx="1">
                  <c:v>0.17421282927789628</c:v>
                </c:pt>
                <c:pt idx="2">
                  <c:v>0.13791848984500121</c:v>
                </c:pt>
                <c:pt idx="3">
                  <c:v>9.7354228125883194E-2</c:v>
                </c:pt>
                <c:pt idx="4">
                  <c:v>9.7354228125883194E-2</c:v>
                </c:pt>
                <c:pt idx="5">
                  <c:v>5.5167395938000477E-2</c:v>
                </c:pt>
                <c:pt idx="6">
                  <c:v>4.8677114062941597E-2</c:v>
                </c:pt>
                <c:pt idx="7">
                  <c:v>4.8677114062941597E-2</c:v>
                </c:pt>
                <c:pt idx="8">
                  <c:v>2.2986414974166865E-2</c:v>
                </c:pt>
                <c:pt idx="9">
                  <c:v>2.0183193635853837E-2</c:v>
                </c:pt>
              </c:numCache>
            </c:numRef>
          </c:val>
          <c:extLst>
            <c:ext xmlns:c16="http://schemas.microsoft.com/office/drawing/2014/chart" uri="{C3380CC4-5D6E-409C-BE32-E72D297353CC}">
              <c16:uniqueId val="{00000000-68F7-4533-8648-C13614DF68FA}"/>
            </c:ext>
          </c:extLst>
        </c:ser>
        <c:dLbls>
          <c:showLegendKey val="0"/>
          <c:showVal val="0"/>
          <c:showCatName val="0"/>
          <c:showSerName val="0"/>
          <c:showPercent val="0"/>
          <c:showBubbleSize val="0"/>
        </c:dLbls>
        <c:gapWidth val="50"/>
        <c:axId val="6312472"/>
        <c:axId val="6310904"/>
      </c:barChart>
      <c:catAx>
        <c:axId val="6312472"/>
        <c:scaling>
          <c:orientation val="maxMin"/>
        </c:scaling>
        <c:delete val="0"/>
        <c:axPos val="l"/>
        <c:numFmt formatCode="General" sourceLinked="1"/>
        <c:majorTickMark val="none"/>
        <c:minorTickMark val="none"/>
        <c:tickLblPos val="nextTo"/>
        <c:spPr>
          <a:noFill/>
          <a:ln w="15875" cap="flat" cmpd="sng" algn="ctr">
            <a:solidFill>
              <a:srgbClr val="A8A8A8"/>
            </a:solidFill>
            <a:round/>
          </a:ln>
          <a:effectLst/>
        </c:spPr>
        <c:txPr>
          <a:bodyPr rot="-60000000" vert="horz"/>
          <a:lstStyle/>
          <a:p>
            <a:pPr>
              <a:defRPr sz="800"/>
            </a:pPr>
            <a:endParaRPr lang="en-US"/>
          </a:p>
        </c:txPr>
        <c:crossAx val="6310904"/>
        <c:crosses val="autoZero"/>
        <c:auto val="1"/>
        <c:lblAlgn val="ctr"/>
        <c:lblOffset val="100"/>
        <c:noMultiLvlLbl val="0"/>
      </c:catAx>
      <c:valAx>
        <c:axId val="6310904"/>
        <c:scaling>
          <c:orientation val="minMax"/>
          <c:min val="0"/>
        </c:scaling>
        <c:delete val="1"/>
        <c:axPos val="b"/>
        <c:numFmt formatCode="#,##0" sourceLinked="0"/>
        <c:majorTickMark val="none"/>
        <c:minorTickMark val="none"/>
        <c:tickLblPos val="nextTo"/>
        <c:crossAx val="6312472"/>
        <c:crosses val="max"/>
        <c:crossBetween val="between"/>
      </c:valAx>
      <c:spPr>
        <a:noFill/>
        <a:ln>
          <a:noFill/>
        </a:ln>
        <a:effectLst/>
      </c:spPr>
    </c:plotArea>
    <c:plotVisOnly val="1"/>
    <c:dispBlanksAs val="gap"/>
    <c:showDLblsOverMax val="0"/>
  </c:chart>
  <c:spPr>
    <a:solidFill>
      <a:sysClr val="window" lastClr="FFFFFF"/>
    </a:solidFill>
    <a:ln>
      <a:noFill/>
    </a:ln>
    <a:effectLst>
      <a:outerShdw algn="ctr" rotWithShape="0">
        <a:sysClr val="window" lastClr="FFFFFF"/>
      </a:outerShdw>
    </a:effectLst>
  </c:spPr>
  <c:txPr>
    <a:bodyPr/>
    <a:lstStyle/>
    <a:p>
      <a:pPr>
        <a:defRPr sz="1200"/>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62069067209296"/>
          <c:y val="0.21174444444444446"/>
          <c:w val="0.76989300888776235"/>
          <c:h val="0.6610672514619883"/>
        </c:manualLayout>
      </c:layout>
      <c:barChart>
        <c:barDir val="bar"/>
        <c:grouping val="clustered"/>
        <c:varyColors val="0"/>
        <c:ser>
          <c:idx val="0"/>
          <c:order val="0"/>
          <c:invertIfNegative val="0"/>
          <c:dLbls>
            <c:numFmt formatCode="[$€-413]\ #,##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'V130 voetbalpool'!$J$61:$J$70</c:f>
              <c:strCache>
                <c:ptCount val="10"/>
                <c:pt idx="0">
                  <c:v>FRA</c:v>
                </c:pt>
                <c:pt idx="1">
                  <c:v>BEL</c:v>
                </c:pt>
                <c:pt idx="2">
                  <c:v>DUI</c:v>
                </c:pt>
                <c:pt idx="3">
                  <c:v>ENG</c:v>
                </c:pt>
                <c:pt idx="4">
                  <c:v>OOS</c:v>
                </c:pt>
                <c:pt idx="5">
                  <c:v>SPA</c:v>
                </c:pt>
                <c:pt idx="6">
                  <c:v>POR</c:v>
                </c:pt>
                <c:pt idx="7">
                  <c:v>ITA</c:v>
                </c:pt>
                <c:pt idx="8">
                  <c:v>KRO</c:v>
                </c:pt>
                <c:pt idx="9">
                  <c:v>NL</c:v>
                </c:pt>
              </c:strCache>
            </c:strRef>
          </c:cat>
          <c:val>
            <c:numRef>
              <c:f>'V130 voetbalpool'!$K$61:$K$70</c:f>
              <c:numCache>
                <c:formatCode>0.0</c:formatCode>
                <c:ptCount val="10"/>
                <c:pt idx="0">
                  <c:v>130.4</c:v>
                </c:pt>
                <c:pt idx="1">
                  <c:v>98.2</c:v>
                </c:pt>
                <c:pt idx="2">
                  <c:v>86.5</c:v>
                </c:pt>
                <c:pt idx="3">
                  <c:v>82</c:v>
                </c:pt>
                <c:pt idx="4">
                  <c:v>76.900000000000006</c:v>
                </c:pt>
                <c:pt idx="5">
                  <c:v>72.599999999999994</c:v>
                </c:pt>
                <c:pt idx="6">
                  <c:v>70.400000000000006</c:v>
                </c:pt>
                <c:pt idx="7">
                  <c:v>68.5</c:v>
                </c:pt>
                <c:pt idx="8">
                  <c:v>59.9</c:v>
                </c:pt>
                <c:pt idx="9">
                  <c:v>17.600000000000001</c:v>
                </c:pt>
              </c:numCache>
            </c:numRef>
          </c:val>
          <c:extLst>
            <c:ext xmlns:c16="http://schemas.microsoft.com/office/drawing/2014/chart" uri="{C3380CC4-5D6E-409C-BE32-E72D297353CC}">
              <c16:uniqueId val="{00000000-AAAF-453B-8895-2F6EE495F055}"/>
            </c:ext>
          </c:extLst>
        </c:ser>
        <c:dLbls>
          <c:showLegendKey val="0"/>
          <c:showVal val="0"/>
          <c:showCatName val="0"/>
          <c:showSerName val="0"/>
          <c:showPercent val="0"/>
          <c:showBubbleSize val="0"/>
        </c:dLbls>
        <c:gapWidth val="50"/>
        <c:axId val="6312472"/>
        <c:axId val="6310904"/>
      </c:barChart>
      <c:catAx>
        <c:axId val="6312472"/>
        <c:scaling>
          <c:orientation val="maxMin"/>
        </c:scaling>
        <c:delete val="0"/>
        <c:axPos val="l"/>
        <c:numFmt formatCode="General" sourceLinked="1"/>
        <c:majorTickMark val="none"/>
        <c:minorTickMark val="none"/>
        <c:tickLblPos val="nextTo"/>
        <c:spPr>
          <a:noFill/>
          <a:ln w="15875" cap="flat" cmpd="sng" algn="ctr">
            <a:solidFill>
              <a:srgbClr val="A8A8A8"/>
            </a:solidFill>
            <a:round/>
          </a:ln>
          <a:effectLst/>
        </c:spPr>
        <c:txPr>
          <a:bodyPr rot="-60000000" vert="horz"/>
          <a:lstStyle/>
          <a:p>
            <a:pPr>
              <a:defRPr/>
            </a:pPr>
            <a:endParaRPr lang="en-US"/>
          </a:p>
        </c:txPr>
        <c:crossAx val="6310904"/>
        <c:crosses val="autoZero"/>
        <c:auto val="1"/>
        <c:lblAlgn val="ctr"/>
        <c:lblOffset val="100"/>
        <c:noMultiLvlLbl val="0"/>
      </c:catAx>
      <c:valAx>
        <c:axId val="6310904"/>
        <c:scaling>
          <c:orientation val="minMax"/>
          <c:min val="0"/>
        </c:scaling>
        <c:delete val="1"/>
        <c:axPos val="b"/>
        <c:numFmt formatCode="#,##0" sourceLinked="0"/>
        <c:majorTickMark val="none"/>
        <c:minorTickMark val="none"/>
        <c:tickLblPos val="nextTo"/>
        <c:crossAx val="6312472"/>
        <c:crosses val="max"/>
        <c:crossBetween val="between"/>
      </c:valAx>
      <c:spPr>
        <a:noFill/>
        <a:ln>
          <a:noFill/>
        </a:ln>
        <a:effectLst/>
      </c:spPr>
    </c:plotArea>
    <c:plotVisOnly val="1"/>
    <c:dispBlanksAs val="gap"/>
    <c:showDLblsOverMax val="0"/>
  </c:chart>
  <c:spPr>
    <a:solidFill>
      <a:sysClr val="window" lastClr="FFFFFF"/>
    </a:solidFill>
    <a:ln>
      <a:noFill/>
    </a:ln>
    <a:effectLst>
      <a:outerShdw algn="ctr" rotWithShape="0">
        <a:sysClr val="window" lastClr="FFFFFF"/>
      </a:outerShdw>
    </a:effectLst>
  </c:spPr>
  <c:txPr>
    <a:bodyPr/>
    <a:lstStyle/>
    <a:p>
      <a:pPr>
        <a:defRPr sz="800"/>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9642610765734321E-2"/>
          <c:y val="0.23408033774583148"/>
          <c:w val="0.83243800168554516"/>
          <c:h val="0.63873164164365315"/>
        </c:manualLayout>
      </c:layout>
      <c:barChart>
        <c:barDir val="bar"/>
        <c:grouping val="clustered"/>
        <c:varyColors val="0"/>
        <c:ser>
          <c:idx val="0"/>
          <c:order val="0"/>
          <c:invertIfNegative val="0"/>
          <c:dLbls>
            <c:numFmt formatCode="[$€-413]\ #,##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'V160 supporterspullen'!$J$61:$J$70</c:f>
              <c:strCache>
                <c:ptCount val="10"/>
                <c:pt idx="0">
                  <c:v>FRA</c:v>
                </c:pt>
                <c:pt idx="1">
                  <c:v>ENG</c:v>
                </c:pt>
                <c:pt idx="2">
                  <c:v>OOS</c:v>
                </c:pt>
                <c:pt idx="3">
                  <c:v>SPA</c:v>
                </c:pt>
                <c:pt idx="4">
                  <c:v>BEL</c:v>
                </c:pt>
                <c:pt idx="5">
                  <c:v>DUI</c:v>
                </c:pt>
                <c:pt idx="6">
                  <c:v>ITA</c:v>
                </c:pt>
                <c:pt idx="7">
                  <c:v>POR</c:v>
                </c:pt>
                <c:pt idx="8">
                  <c:v>KRO</c:v>
                </c:pt>
                <c:pt idx="9">
                  <c:v>NL</c:v>
                </c:pt>
              </c:strCache>
            </c:strRef>
          </c:cat>
          <c:val>
            <c:numRef>
              <c:f>'V160 supporterspullen'!$K$61:$K$70</c:f>
              <c:numCache>
                <c:formatCode>0.0</c:formatCode>
                <c:ptCount val="10"/>
                <c:pt idx="0">
                  <c:v>120</c:v>
                </c:pt>
                <c:pt idx="1">
                  <c:v>119.8</c:v>
                </c:pt>
                <c:pt idx="2">
                  <c:v>92.5</c:v>
                </c:pt>
                <c:pt idx="3">
                  <c:v>87.3</c:v>
                </c:pt>
                <c:pt idx="4">
                  <c:v>85.7</c:v>
                </c:pt>
                <c:pt idx="5">
                  <c:v>83.4</c:v>
                </c:pt>
                <c:pt idx="6">
                  <c:v>77.400000000000006</c:v>
                </c:pt>
                <c:pt idx="7">
                  <c:v>69.400000000000006</c:v>
                </c:pt>
                <c:pt idx="8">
                  <c:v>61.6</c:v>
                </c:pt>
                <c:pt idx="9">
                  <c:v>28.7</c:v>
                </c:pt>
              </c:numCache>
            </c:numRef>
          </c:val>
          <c:extLst>
            <c:ext xmlns:c16="http://schemas.microsoft.com/office/drawing/2014/chart" uri="{C3380CC4-5D6E-409C-BE32-E72D297353CC}">
              <c16:uniqueId val="{00000000-D477-4E67-8817-D576619FAF02}"/>
            </c:ext>
          </c:extLst>
        </c:ser>
        <c:dLbls>
          <c:showLegendKey val="0"/>
          <c:showVal val="0"/>
          <c:showCatName val="0"/>
          <c:showSerName val="0"/>
          <c:showPercent val="0"/>
          <c:showBubbleSize val="0"/>
        </c:dLbls>
        <c:gapWidth val="50"/>
        <c:axId val="6312472"/>
        <c:axId val="6310904"/>
      </c:barChart>
      <c:catAx>
        <c:axId val="6312472"/>
        <c:scaling>
          <c:orientation val="maxMin"/>
        </c:scaling>
        <c:delete val="0"/>
        <c:axPos val="l"/>
        <c:numFmt formatCode="General" sourceLinked="1"/>
        <c:majorTickMark val="none"/>
        <c:minorTickMark val="none"/>
        <c:tickLblPos val="nextTo"/>
        <c:spPr>
          <a:noFill/>
          <a:ln w="15875" cap="flat" cmpd="sng" algn="ctr">
            <a:solidFill>
              <a:srgbClr val="A8A8A8"/>
            </a:solidFill>
            <a:round/>
          </a:ln>
          <a:effectLst/>
        </c:spPr>
        <c:txPr>
          <a:bodyPr rot="-60000000" vert="horz"/>
          <a:lstStyle/>
          <a:p>
            <a:pPr>
              <a:defRPr/>
            </a:pPr>
            <a:endParaRPr lang="en-US"/>
          </a:p>
        </c:txPr>
        <c:crossAx val="6310904"/>
        <c:crosses val="autoZero"/>
        <c:auto val="1"/>
        <c:lblAlgn val="ctr"/>
        <c:lblOffset val="100"/>
        <c:noMultiLvlLbl val="0"/>
      </c:catAx>
      <c:valAx>
        <c:axId val="6310904"/>
        <c:scaling>
          <c:orientation val="minMax"/>
          <c:min val="0"/>
        </c:scaling>
        <c:delete val="1"/>
        <c:axPos val="b"/>
        <c:numFmt formatCode="#,##0" sourceLinked="0"/>
        <c:majorTickMark val="none"/>
        <c:minorTickMark val="none"/>
        <c:tickLblPos val="nextTo"/>
        <c:crossAx val="6312472"/>
        <c:crosses val="max"/>
        <c:crossBetween val="between"/>
      </c:valAx>
      <c:spPr>
        <a:noFill/>
        <a:ln>
          <a:noFill/>
        </a:ln>
        <a:effectLst/>
      </c:spPr>
    </c:plotArea>
    <c:plotVisOnly val="1"/>
    <c:dispBlanksAs val="gap"/>
    <c:showDLblsOverMax val="0"/>
  </c:chart>
  <c:spPr>
    <a:solidFill>
      <a:sysClr val="window" lastClr="FFFFFF"/>
    </a:solidFill>
    <a:ln>
      <a:noFill/>
    </a:ln>
    <a:effectLst>
      <a:outerShdw algn="ctr" rotWithShape="0">
        <a:sysClr val="window" lastClr="FFFFFF"/>
      </a:outerShdw>
    </a:effectLst>
  </c:spPr>
  <c:txPr>
    <a:bodyPr/>
    <a:lstStyle/>
    <a:p>
      <a:pPr>
        <a:defRPr sz="800"/>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42361111111111"/>
          <c:y val="0.25301557398375008"/>
          <c:w val="0.88809375000000002"/>
          <c:h val="0.44448958555500501"/>
        </c:manualLayout>
      </c:layout>
      <c:barChart>
        <c:barDir val="col"/>
        <c:grouping val="clustered"/>
        <c:varyColors val="0"/>
        <c:ser>
          <c:idx val="0"/>
          <c:order val="0"/>
          <c:spPr>
            <a:solidFill>
              <a:srgbClr val="A8A8A8"/>
            </a:solidFill>
          </c:spPr>
          <c:invertIfNegative val="0"/>
          <c:dPt>
            <c:idx val="0"/>
            <c:invertIfNegative val="0"/>
            <c:bubble3D val="0"/>
            <c:spPr>
              <a:solidFill>
                <a:srgbClr val="FF6200"/>
              </a:solidFill>
            </c:spPr>
            <c:extLst>
              <c:ext xmlns:c16="http://schemas.microsoft.com/office/drawing/2014/chart" uri="{C3380CC4-5D6E-409C-BE32-E72D297353CC}">
                <c16:uniqueId val="{00000001-85CB-4322-92F6-1E8E29A34AC4}"/>
              </c:ext>
            </c:extLst>
          </c:dPt>
          <c:dPt>
            <c:idx val="4"/>
            <c:invertIfNegative val="0"/>
            <c:bubble3D val="0"/>
            <c:spPr>
              <a:solidFill>
                <a:srgbClr val="FF6200"/>
              </a:solidFill>
            </c:spPr>
            <c:extLst>
              <c:ext xmlns:c16="http://schemas.microsoft.com/office/drawing/2014/chart" uri="{C3380CC4-5D6E-409C-BE32-E72D297353CC}">
                <c16:uniqueId val="{00000003-85CB-4322-92F6-1E8E29A34AC4}"/>
              </c:ext>
            </c:extLst>
          </c:dPt>
          <c:dPt>
            <c:idx val="8"/>
            <c:invertIfNegative val="0"/>
            <c:bubble3D val="0"/>
            <c:spPr>
              <a:solidFill>
                <a:srgbClr val="FF6200"/>
              </a:solidFill>
            </c:spPr>
            <c:extLst>
              <c:ext xmlns:c16="http://schemas.microsoft.com/office/drawing/2014/chart" uri="{C3380CC4-5D6E-409C-BE32-E72D297353CC}">
                <c16:uniqueId val="{00000005-85CB-4322-92F6-1E8E29A34AC4}"/>
              </c:ext>
            </c:extLst>
          </c:dPt>
          <c:dPt>
            <c:idx val="12"/>
            <c:invertIfNegative val="0"/>
            <c:bubble3D val="0"/>
            <c:spPr>
              <a:solidFill>
                <a:srgbClr val="FF6200"/>
              </a:solidFill>
            </c:spPr>
            <c:extLst>
              <c:ext xmlns:c16="http://schemas.microsoft.com/office/drawing/2014/chart" uri="{C3380CC4-5D6E-409C-BE32-E72D297353CC}">
                <c16:uniqueId val="{00000007-85CB-4322-92F6-1E8E29A34AC4}"/>
              </c:ext>
            </c:extLst>
          </c:dPt>
          <c:dPt>
            <c:idx val="18"/>
            <c:invertIfNegative val="0"/>
            <c:bubble3D val="0"/>
            <c:spPr>
              <a:solidFill>
                <a:srgbClr val="FF6200"/>
              </a:solidFill>
            </c:spPr>
            <c:extLst>
              <c:ext xmlns:c16="http://schemas.microsoft.com/office/drawing/2014/chart" uri="{C3380CC4-5D6E-409C-BE32-E72D297353CC}">
                <c16:uniqueId val="{00000009-85CB-4322-92F6-1E8E29A34AC4}"/>
              </c:ext>
            </c:extLst>
          </c:dPt>
          <c:dLbls>
            <c:delete val="1"/>
          </c:dLbls>
          <c:cat>
            <c:multiLvlStrRef>
              <c:f>cafes_pinomzet!$J$66:$K$86</c:f>
              <c:multiLvlStrCache>
                <c:ptCount val="21"/>
                <c:lvl>
                  <c:pt idx="0">
                    <c:v>m</c:v>
                  </c:pt>
                  <c:pt idx="1">
                    <c:v>d</c:v>
                  </c:pt>
                  <c:pt idx="2">
                    <c:v>w</c:v>
                  </c:pt>
                  <c:pt idx="3">
                    <c:v>d</c:v>
                  </c:pt>
                  <c:pt idx="4">
                    <c:v>v</c:v>
                  </c:pt>
                  <c:pt idx="5">
                    <c:v>z</c:v>
                  </c:pt>
                  <c:pt idx="6">
                    <c:v>z</c:v>
                  </c:pt>
                  <c:pt idx="7">
                    <c:v>m</c:v>
                  </c:pt>
                  <c:pt idx="8">
                    <c:v>d</c:v>
                  </c:pt>
                  <c:pt idx="9">
                    <c:v>w</c:v>
                  </c:pt>
                  <c:pt idx="10">
                    <c:v>d</c:v>
                  </c:pt>
                  <c:pt idx="11">
                    <c:v>v</c:v>
                  </c:pt>
                  <c:pt idx="12">
                    <c:v>z</c:v>
                  </c:pt>
                  <c:pt idx="13">
                    <c:v>z</c:v>
                  </c:pt>
                  <c:pt idx="14">
                    <c:v>m</c:v>
                  </c:pt>
                  <c:pt idx="15">
                    <c:v>d</c:v>
                  </c:pt>
                  <c:pt idx="16">
                    <c:v>w</c:v>
                  </c:pt>
                  <c:pt idx="17">
                    <c:v>d</c:v>
                  </c:pt>
                  <c:pt idx="18">
                    <c:v>v</c:v>
                  </c:pt>
                  <c:pt idx="19">
                    <c:v>z</c:v>
                  </c:pt>
                  <c:pt idx="20">
                    <c:v>z</c:v>
                  </c:pt>
                </c:lvl>
                <c:lvl>
                  <c:pt idx="0">
                    <c:v>21/Nov</c:v>
                  </c:pt>
                  <c:pt idx="7">
                    <c:v>28/Nov</c:v>
                  </c:pt>
                  <c:pt idx="14">
                    <c:v>05/Dec</c:v>
                  </c:pt>
                </c:lvl>
              </c:multiLvlStrCache>
            </c:multiLvlStrRef>
          </c:cat>
          <c:val>
            <c:numRef>
              <c:f>cafes_pinomzet!$H$66:$H$86</c:f>
              <c:numCache>
                <c:formatCode>0%</c:formatCode>
                <c:ptCount val="21"/>
                <c:pt idx="0">
                  <c:v>0.42263168904302528</c:v>
                </c:pt>
                <c:pt idx="1">
                  <c:v>-0.10778502643740895</c:v>
                </c:pt>
                <c:pt idx="2">
                  <c:v>-6.5307242170635327E-2</c:v>
                </c:pt>
                <c:pt idx="3">
                  <c:v>-2.9604497693604626E-2</c:v>
                </c:pt>
                <c:pt idx="4">
                  <c:v>0.17198495530569935</c:v>
                </c:pt>
                <c:pt idx="5">
                  <c:v>-7.7867391017972798E-2</c:v>
                </c:pt>
                <c:pt idx="6">
                  <c:v>-8.3351466897655491E-2</c:v>
                </c:pt>
                <c:pt idx="7">
                  <c:v>-2.210280421279931E-2</c:v>
                </c:pt>
                <c:pt idx="8">
                  <c:v>0.17693570534694669</c:v>
                </c:pt>
                <c:pt idx="9">
                  <c:v>-0.10015887806224433</c:v>
                </c:pt>
                <c:pt idx="10">
                  <c:v>-0.12477315630874364</c:v>
                </c:pt>
                <c:pt idx="11">
                  <c:v>-0.1404080403334137</c:v>
                </c:pt>
                <c:pt idx="12">
                  <c:v>2.8350516557488659E-2</c:v>
                </c:pt>
                <c:pt idx="13">
                  <c:v>-0.13704618418482706</c:v>
                </c:pt>
                <c:pt idx="14">
                  <c:v>-7.9244610140132288E-2</c:v>
                </c:pt>
                <c:pt idx="15">
                  <c:v>3.5803567945248638E-2</c:v>
                </c:pt>
                <c:pt idx="16">
                  <c:v>-8.7656148723979865E-2</c:v>
                </c:pt>
                <c:pt idx="17">
                  <c:v>-8.0201210466099848E-2</c:v>
                </c:pt>
                <c:pt idx="18">
                  <c:v>0.17634415430760586</c:v>
                </c:pt>
                <c:pt idx="19">
                  <c:v>-7.8800124328536336E-2</c:v>
                </c:pt>
                <c:pt idx="20">
                  <c:v>-9.8977611188177494E-2</c:v>
                </c:pt>
              </c:numCache>
            </c:numRef>
          </c:val>
          <c:extLst>
            <c:ext xmlns:c16="http://schemas.microsoft.com/office/drawing/2014/chart" uri="{C3380CC4-5D6E-409C-BE32-E72D297353CC}">
              <c16:uniqueId val="{0000000A-85CB-4322-92F6-1E8E29A34AC4}"/>
            </c:ext>
          </c:extLst>
        </c:ser>
        <c:dLbls>
          <c:dLblPos val="outEnd"/>
          <c:showLegendKey val="0"/>
          <c:showVal val="1"/>
          <c:showCatName val="0"/>
          <c:showSerName val="0"/>
          <c:showPercent val="0"/>
          <c:showBubbleSize val="0"/>
        </c:dLbls>
        <c:gapWidth val="60"/>
        <c:axId val="323827656"/>
        <c:axId val="323826480"/>
      </c:barChart>
      <c:catAx>
        <c:axId val="323827656"/>
        <c:scaling>
          <c:orientation val="minMax"/>
        </c:scaling>
        <c:delete val="0"/>
        <c:axPos val="b"/>
        <c:majorGridlines>
          <c:spPr>
            <a:ln>
              <a:solidFill>
                <a:srgbClr val="A8A8A8">
                  <a:lumMod val="40000"/>
                  <a:lumOff val="60000"/>
                </a:srgbClr>
              </a:solidFill>
            </a:ln>
          </c:spPr>
        </c:majorGridlines>
        <c:numFmt formatCode="d\-mmm\-yy" sourceLinked="0"/>
        <c:majorTickMark val="none"/>
        <c:minorTickMark val="none"/>
        <c:tickLblPos val="low"/>
        <c:spPr>
          <a:noFill/>
          <a:ln w="15875" cap="flat" cmpd="sng" algn="ctr">
            <a:solidFill>
              <a:srgbClr val="A8A8A8"/>
            </a:solidFill>
            <a:round/>
          </a:ln>
          <a:effectLst/>
        </c:spPr>
        <c:txPr>
          <a:bodyPr rot="0" vert="horz"/>
          <a:lstStyle/>
          <a:p>
            <a:pPr algn="ctr">
              <a:defRPr lang="en-US" sz="800" b="0" i="0" u="none" strike="noStrike" kern="1200" baseline="0">
                <a:solidFill>
                  <a:schemeClr val="tx1"/>
                </a:solidFill>
                <a:latin typeface="ING Me" panose="02000506040000020004" pitchFamily="2" charset="0"/>
                <a:ea typeface="+mn-ea"/>
                <a:cs typeface="ING Me" panose="02000506040000020004" pitchFamily="2" charset="0"/>
              </a:defRPr>
            </a:pPr>
            <a:endParaRPr lang="en-US"/>
          </a:p>
        </c:txPr>
        <c:crossAx val="323826480"/>
        <c:crosses val="autoZero"/>
        <c:auto val="1"/>
        <c:lblAlgn val="ctr"/>
        <c:lblOffset val="100"/>
        <c:tickLblSkip val="1"/>
        <c:tickMarkSkip val="7"/>
        <c:noMultiLvlLbl val="1"/>
      </c:catAx>
      <c:valAx>
        <c:axId val="323826480"/>
        <c:scaling>
          <c:orientation val="minMax"/>
          <c:max val="0.45"/>
          <c:min val="-0.2"/>
        </c:scaling>
        <c:delete val="0"/>
        <c:axPos val="l"/>
        <c:numFmt formatCode="0%" sourceLinked="0"/>
        <c:majorTickMark val="none"/>
        <c:minorTickMark val="none"/>
        <c:tickLblPos val="nextTo"/>
        <c:spPr>
          <a:ln w="15875">
            <a:solidFill>
              <a:srgbClr val="A8A8A8">
                <a:lumMod val="60000"/>
                <a:lumOff val="40000"/>
              </a:srgbClr>
            </a:solidFill>
          </a:ln>
        </c:spPr>
        <c:txPr>
          <a:bodyPr/>
          <a:lstStyle/>
          <a:p>
            <a:pPr algn="ctr">
              <a:defRPr lang="en-US" sz="800" b="0" i="0" u="none" strike="noStrike" kern="1200" baseline="0">
                <a:solidFill>
                  <a:schemeClr val="tx1"/>
                </a:solidFill>
                <a:latin typeface="ING Me" panose="02000506040000020004" pitchFamily="2" charset="0"/>
                <a:ea typeface="+mn-ea"/>
                <a:cs typeface="ING Me" panose="02000506040000020004" pitchFamily="2" charset="0"/>
              </a:defRPr>
            </a:pPr>
            <a:endParaRPr lang="en-US"/>
          </a:p>
        </c:txPr>
        <c:crossAx val="323827656"/>
        <c:crosses val="autoZero"/>
        <c:crossBetween val="between"/>
        <c:majorUnit val="0.2"/>
      </c:valAx>
      <c:spPr>
        <a:noFill/>
        <a:ln>
          <a:noFill/>
        </a:ln>
        <a:effectLst/>
      </c:spPr>
    </c:plotArea>
    <c:plotVisOnly val="1"/>
    <c:dispBlanksAs val="gap"/>
    <c:showDLblsOverMax val="0"/>
  </c:chart>
  <c:spPr>
    <a:solidFill>
      <a:sysClr val="window" lastClr="FFFFFF"/>
    </a:solidFill>
    <a:ln>
      <a:noFill/>
    </a:ln>
    <a:effectLst>
      <a:outerShdw algn="ctr" rotWithShape="0">
        <a:sysClr val="window" lastClr="FFFFFF"/>
      </a:outerShdw>
    </a:effectLst>
  </c:spPr>
  <c:txPr>
    <a:bodyPr/>
    <a:lstStyle/>
    <a:p>
      <a:pPr>
        <a:defRPr sz="800"/>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224043715846996E-2"/>
          <c:y val="0.29534682391070805"/>
          <c:w val="0.9212202537182852"/>
          <c:h val="0.48392452575391648"/>
        </c:manualLayout>
      </c:layout>
      <c:barChart>
        <c:barDir val="bar"/>
        <c:grouping val="clustered"/>
        <c:varyColors val="0"/>
        <c:ser>
          <c:idx val="0"/>
          <c:order val="0"/>
          <c:invertIfNegative val="0"/>
          <c:dPt>
            <c:idx val="1"/>
            <c:invertIfNegative val="0"/>
            <c:bubble3D val="0"/>
            <c:spPr>
              <a:solidFill>
                <a:srgbClr val="A8A8A8"/>
              </a:solidFill>
            </c:spPr>
            <c:extLst>
              <c:ext xmlns:c16="http://schemas.microsoft.com/office/drawing/2014/chart" uri="{C3380CC4-5D6E-409C-BE32-E72D297353CC}">
                <c16:uniqueId val="{00000001-793B-4FB6-A96C-5053CF3223C9}"/>
              </c:ext>
            </c:extLst>
          </c:dPt>
          <c:dLbls>
            <c:numFmt formatCode="0.0%" sourceLinked="0"/>
            <c:spPr>
              <a:noFill/>
              <a:ln>
                <a:noFill/>
              </a:ln>
              <a:effectLst/>
            </c:spPr>
            <c:txPr>
              <a:bodyPr wrap="square" lIns="38100" tIns="19050" rIns="38100" bIns="19050" anchor="ctr">
                <a:spAutoFit/>
              </a:bodyPr>
              <a:lstStyle/>
              <a:p>
                <a:pPr>
                  <a:defRPr>
                    <a:latin typeface="ING Me" panose="02000506040000020004" pitchFamily="2" charset="0"/>
                    <a:cs typeface="ING Me" panose="02000506040000020004"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supermarkt!$W$4:$W$5</c:f>
              <c:strCache>
                <c:ptCount val="2"/>
                <c:pt idx="0">
                  <c:v>Jaren met NL op EK of WK</c:v>
                </c:pt>
                <c:pt idx="1">
                  <c:v>Jaren zonder EK of WK</c:v>
                </c:pt>
              </c:strCache>
            </c:strRef>
          </c:cat>
          <c:val>
            <c:numRef>
              <c:f>supermarkt!$X$4:$X$5</c:f>
              <c:numCache>
                <c:formatCode>0.0%</c:formatCode>
                <c:ptCount val="2"/>
                <c:pt idx="0">
                  <c:v>3.6901546289795175E-3</c:v>
                </c:pt>
                <c:pt idx="1">
                  <c:v>-1.0964192216857515E-3</c:v>
                </c:pt>
              </c:numCache>
            </c:numRef>
          </c:val>
          <c:extLst>
            <c:ext xmlns:c16="http://schemas.microsoft.com/office/drawing/2014/chart" uri="{C3380CC4-5D6E-409C-BE32-E72D297353CC}">
              <c16:uniqueId val="{00000002-793B-4FB6-A96C-5053CF3223C9}"/>
            </c:ext>
          </c:extLst>
        </c:ser>
        <c:dLbls>
          <c:dLblPos val="outEnd"/>
          <c:showLegendKey val="0"/>
          <c:showVal val="1"/>
          <c:showCatName val="0"/>
          <c:showSerName val="0"/>
          <c:showPercent val="0"/>
          <c:showBubbleSize val="0"/>
        </c:dLbls>
        <c:gapWidth val="75"/>
        <c:axId val="323827656"/>
        <c:axId val="323826480"/>
      </c:barChart>
      <c:catAx>
        <c:axId val="323827656"/>
        <c:scaling>
          <c:orientation val="minMax"/>
        </c:scaling>
        <c:delete val="0"/>
        <c:axPos val="l"/>
        <c:numFmt formatCode="General" sourceLinked="1"/>
        <c:majorTickMark val="none"/>
        <c:minorTickMark val="none"/>
        <c:tickLblPos val="low"/>
        <c:spPr>
          <a:noFill/>
          <a:ln w="15875" cap="flat" cmpd="sng" algn="ctr">
            <a:solidFill>
              <a:srgbClr val="A8A8A8"/>
            </a:solidFill>
            <a:round/>
          </a:ln>
          <a:effectLst/>
        </c:spPr>
        <c:txPr>
          <a:bodyPr rot="-60000000" vert="horz"/>
          <a:lstStyle/>
          <a:p>
            <a:pPr>
              <a:defRPr sz="800">
                <a:latin typeface="ING Me" panose="02000506040000020004" pitchFamily="2" charset="0"/>
                <a:cs typeface="ING Me" panose="02000506040000020004" pitchFamily="2" charset="0"/>
              </a:defRPr>
            </a:pPr>
            <a:endParaRPr lang="en-US"/>
          </a:p>
        </c:txPr>
        <c:crossAx val="323826480"/>
        <c:crosses val="autoZero"/>
        <c:auto val="1"/>
        <c:lblAlgn val="ctr"/>
        <c:lblOffset val="100"/>
        <c:noMultiLvlLbl val="0"/>
      </c:catAx>
      <c:valAx>
        <c:axId val="323826480"/>
        <c:scaling>
          <c:orientation val="minMax"/>
          <c:max val="5.000000000000001E-3"/>
          <c:min val="-3.0000000000000009E-3"/>
        </c:scaling>
        <c:delete val="1"/>
        <c:axPos val="b"/>
        <c:numFmt formatCode="0%" sourceLinked="0"/>
        <c:majorTickMark val="out"/>
        <c:minorTickMark val="none"/>
        <c:tickLblPos val="nextTo"/>
        <c:crossAx val="323827656"/>
        <c:crosses val="autoZero"/>
        <c:crossBetween val="between"/>
      </c:valAx>
      <c:spPr>
        <a:noFill/>
        <a:ln>
          <a:noFill/>
        </a:ln>
        <a:effectLst/>
      </c:spPr>
    </c:plotArea>
    <c:plotVisOnly val="1"/>
    <c:dispBlanksAs val="gap"/>
    <c:showDLblsOverMax val="0"/>
  </c:chart>
  <c:spPr>
    <a:solidFill>
      <a:sysClr val="window" lastClr="FFFFFF"/>
    </a:solidFill>
    <a:ln>
      <a:noFill/>
    </a:ln>
    <a:effectLst>
      <a:outerShdw algn="ctr" rotWithShape="0">
        <a:sysClr val="window" lastClr="FFFFFF"/>
      </a:outerShdw>
    </a:effectLst>
  </c:spPr>
  <c:txPr>
    <a:bodyPr/>
    <a:lstStyle/>
    <a:p>
      <a:pPr>
        <a:defRPr sz="800"/>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cdr:x>
      <cdr:y>0.91123</cdr:y>
    </cdr:from>
    <cdr:to>
      <cdr:x>1</cdr:x>
      <cdr:y>0.97367</cdr:y>
    </cdr:to>
    <cdr:sp macro="" textlink="">
      <cdr:nvSpPr>
        <cdr:cNvPr id="2" name="Tekstvak 4"/>
        <cdr:cNvSpPr txBox="1"/>
      </cdr:nvSpPr>
      <cdr:spPr>
        <a:xfrm xmlns:a="http://schemas.openxmlformats.org/drawingml/2006/main">
          <a:off x="-407989" y="1814813"/>
          <a:ext cx="3217862" cy="124355"/>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a:solidFill>
                <a:schemeClr val="bg2"/>
              </a:solidFill>
            </a:rPr>
            <a:t>Bron: KANTAR, bewerking ING</a:t>
          </a:r>
        </a:p>
      </cdr:txBody>
    </cdr:sp>
  </cdr:relSizeAnchor>
  <cdr:relSizeAnchor xmlns:cdr="http://schemas.openxmlformats.org/drawingml/2006/chartDrawing">
    <cdr:from>
      <cdr:x>0</cdr:x>
      <cdr:y>0</cdr:y>
    </cdr:from>
    <cdr:to>
      <cdr:x>1</cdr:x>
      <cdr:y>0.11639</cdr:y>
    </cdr:to>
    <cdr:sp macro="" textlink="">
      <cdr:nvSpPr>
        <cdr:cNvPr id="3" name="Tekstvak 4"/>
        <cdr:cNvSpPr txBox="1"/>
      </cdr:nvSpPr>
      <cdr:spPr>
        <a:xfrm xmlns:a="http://schemas.openxmlformats.org/drawingml/2006/main">
          <a:off x="0" y="0"/>
          <a:ext cx="3284919" cy="26161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900" b="1">
              <a:solidFill>
                <a:schemeClr val="tx2"/>
              </a:solidFill>
            </a:rPr>
            <a:t>EK-titel</a:t>
          </a:r>
          <a:r>
            <a:rPr lang="en-US" sz="900" b="1" baseline="0">
              <a:solidFill>
                <a:schemeClr val="tx2"/>
              </a:solidFill>
            </a:rPr>
            <a:t> is Nederland minder waard dan vorige keer</a:t>
          </a:r>
          <a:endParaRPr lang="en-US" sz="900" b="1">
            <a:solidFill>
              <a:schemeClr val="tx2"/>
            </a:solidFill>
          </a:endParaRPr>
        </a:p>
        <a:p xmlns:a="http://schemas.openxmlformats.org/drawingml/2006/main">
          <a:r>
            <a:rPr lang="en-US" sz="800" b="0">
              <a:solidFill>
                <a:sysClr val="windowText" lastClr="000000"/>
              </a:solidFill>
              <a:latin typeface="+mn-lt"/>
              <a:ea typeface="+mn-ea"/>
              <a:cs typeface="+mn-cs"/>
            </a:rPr>
            <a:t>Het bedrag dat Nederland gemiddeld</a:t>
          </a:r>
          <a:r>
            <a:rPr lang="en-US" sz="800" b="0" baseline="0">
              <a:solidFill>
                <a:sysClr val="windowText" lastClr="000000"/>
              </a:solidFill>
              <a:latin typeface="+mn-lt"/>
              <a:ea typeface="+mn-ea"/>
              <a:cs typeface="+mn-cs"/>
            </a:rPr>
            <a:t> over heeft voor een voetbaltitel</a:t>
          </a:r>
          <a:endParaRPr lang="en-US" sz="800" b="0">
            <a:solidFill>
              <a:sysClr val="windowText" lastClr="000000"/>
            </a:solidFill>
            <a:latin typeface="+mn-lt"/>
            <a:ea typeface="+mn-ea"/>
            <a:cs typeface="+mn-cs"/>
          </a:endParaRPr>
        </a:p>
      </cdr:txBody>
    </cdr:sp>
  </cdr:relSizeAnchor>
  <cdr:relSizeAnchor xmlns:cdr="http://schemas.openxmlformats.org/drawingml/2006/chartDrawing">
    <cdr:from>
      <cdr:x>0.31179</cdr:x>
      <cdr:y>0.30233</cdr:y>
    </cdr:from>
    <cdr:to>
      <cdr:x>0.44598</cdr:x>
      <cdr:y>0.32465</cdr:y>
    </cdr:to>
    <cdr:cxnSp macro="">
      <cdr:nvCxnSpPr>
        <cdr:cNvPr id="4" name="Straight Arrow Connector 3">
          <a:extLst xmlns:a="http://schemas.openxmlformats.org/drawingml/2006/main">
            <a:ext uri="{FF2B5EF4-FFF2-40B4-BE49-F238E27FC236}">
              <a16:creationId xmlns:a16="http://schemas.microsoft.com/office/drawing/2014/main" id="{501E2E1A-3DFC-AE5B-7F18-8972F53E6024}"/>
            </a:ext>
          </a:extLst>
        </cdr:cNvPr>
        <cdr:cNvCxnSpPr/>
      </cdr:nvCxnSpPr>
      <cdr:spPr>
        <a:xfrm xmlns:a="http://schemas.openxmlformats.org/drawingml/2006/main">
          <a:off x="1003301" y="602114"/>
          <a:ext cx="431800" cy="44450"/>
        </a:xfrm>
        <a:prstGeom xmlns:a="http://schemas.openxmlformats.org/drawingml/2006/main" prst="straightConnector1">
          <a:avLst/>
        </a:prstGeom>
        <a:ln xmlns:a="http://schemas.openxmlformats.org/drawingml/2006/main" w="2857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0.xml><?xml version="1.0" encoding="utf-8"?>
<c:userShapes xmlns:c="http://schemas.openxmlformats.org/drawingml/2006/chart">
  <cdr:relSizeAnchor xmlns:cdr="http://schemas.openxmlformats.org/drawingml/2006/chartDrawing">
    <cdr:from>
      <cdr:x>0</cdr:x>
      <cdr:y>0.88884</cdr:y>
    </cdr:from>
    <cdr:to>
      <cdr:x>1</cdr:x>
      <cdr:y>1</cdr:y>
    </cdr:to>
    <cdr:sp macro="" textlink="">
      <cdr:nvSpPr>
        <cdr:cNvPr id="2" name="Tekstvak 4"/>
        <cdr:cNvSpPr txBox="1"/>
      </cdr:nvSpPr>
      <cdr:spPr>
        <a:xfrm xmlns:a="http://schemas.openxmlformats.org/drawingml/2006/main">
          <a:off x="0" y="2047876"/>
          <a:ext cx="3582528" cy="256124"/>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a:solidFill>
                <a:schemeClr val="bg2"/>
              </a:solidFill>
              <a:latin typeface="ING Me" panose="02000506040000020004" pitchFamily="2" charset="0"/>
              <a:cs typeface="ING Me" panose="02000506040000020004" pitchFamily="2" charset="0"/>
            </a:rPr>
            <a:t>Bron</a:t>
          </a:r>
          <a:r>
            <a:rPr lang="nl-NL" sz="700" dirty="0">
              <a:solidFill>
                <a:schemeClr val="bg2"/>
              </a:solidFill>
              <a:latin typeface="ING Me" panose="02000506040000020004" pitchFamily="2" charset="0"/>
              <a:cs typeface="ING Me" panose="02000506040000020004" pitchFamily="2" charset="0"/>
            </a:rPr>
            <a:t>: ING data, bewerking ING Research</a:t>
          </a:r>
        </a:p>
      </cdr:txBody>
    </cdr:sp>
  </cdr:relSizeAnchor>
  <cdr:relSizeAnchor xmlns:cdr="http://schemas.openxmlformats.org/drawingml/2006/chartDrawing">
    <cdr:from>
      <cdr:x>0</cdr:x>
      <cdr:y>0</cdr:y>
    </cdr:from>
    <cdr:to>
      <cdr:x>1</cdr:x>
      <cdr:y>0.12862</cdr:y>
    </cdr:to>
    <cdr:sp macro="" textlink="">
      <cdr:nvSpPr>
        <cdr:cNvPr id="3" name="Tekstvak 4"/>
        <cdr:cNvSpPr txBox="1"/>
      </cdr:nvSpPr>
      <cdr:spPr>
        <a:xfrm xmlns:a="http://schemas.openxmlformats.org/drawingml/2006/main">
          <a:off x="0" y="0"/>
          <a:ext cx="3445200" cy="26161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nl-NL" sz="900" b="1" dirty="0">
              <a:solidFill>
                <a:schemeClr val="tx2"/>
              </a:solidFill>
              <a:latin typeface="ING Me" panose="02000506040000020004" pitchFamily="2" charset="0"/>
              <a:cs typeface="ING Me" panose="02000506040000020004" pitchFamily="2" charset="0"/>
            </a:rPr>
            <a:t>Lagere pinomzet restaurants</a:t>
          </a:r>
          <a:r>
            <a:rPr lang="nl-NL" sz="900" b="1" baseline="0" dirty="0">
              <a:solidFill>
                <a:schemeClr val="tx2"/>
              </a:solidFill>
              <a:latin typeface="ING Me" panose="02000506040000020004" pitchFamily="2" charset="0"/>
              <a:cs typeface="ING Me" panose="02000506040000020004" pitchFamily="2" charset="0"/>
            </a:rPr>
            <a:t> tijdens wedstrijd Oranje</a:t>
          </a:r>
          <a:endParaRPr lang="nl-NL" sz="900" b="1" dirty="0">
            <a:solidFill>
              <a:schemeClr val="tx2"/>
            </a:solidFill>
            <a:latin typeface="ING Me" panose="02000506040000020004" pitchFamily="2" charset="0"/>
            <a:cs typeface="ING Me" panose="02000506040000020004" pitchFamily="2" charset="0"/>
          </a:endParaRPr>
        </a:p>
        <a:p xmlns:a="http://schemas.openxmlformats.org/drawingml/2006/main">
          <a:r>
            <a:rPr lang="nl-NL" sz="800" b="0" dirty="0">
              <a:solidFill>
                <a:sysClr val="windowText" lastClr="000000"/>
              </a:solidFill>
              <a:latin typeface="ING Me" panose="02000506040000020004" pitchFamily="2" charset="0"/>
              <a:cs typeface="ING Me" panose="02000506040000020004" pitchFamily="2" charset="0"/>
            </a:rPr>
            <a:t>Pinomzet bij restaurants</a:t>
          </a:r>
          <a:r>
            <a:rPr lang="nl-NL" sz="800" b="0" baseline="0" dirty="0">
              <a:solidFill>
                <a:sysClr val="windowText" lastClr="000000"/>
              </a:solidFill>
              <a:latin typeface="ING Me" panose="02000506040000020004" pitchFamily="2" charset="0"/>
              <a:cs typeface="ING Me" panose="02000506040000020004" pitchFamily="2" charset="0"/>
            </a:rPr>
            <a:t> per minuut, index (normale vrijdag = 100)</a:t>
          </a:r>
          <a:endParaRPr lang="nl-NL" sz="800" b="0" dirty="0">
            <a:solidFill>
              <a:sysClr val="windowText" lastClr="000000"/>
            </a:solidFill>
            <a:latin typeface="ING Me" panose="02000506040000020004" pitchFamily="2" charset="0"/>
            <a:cs typeface="ING Me" panose="02000506040000020004" pitchFamily="2" charset="0"/>
          </a:endParaRPr>
        </a:p>
      </cdr:txBody>
    </cdr:sp>
  </cdr:relSizeAnchor>
  <cdr:relSizeAnchor xmlns:cdr="http://schemas.openxmlformats.org/drawingml/2006/chartDrawing">
    <cdr:from>
      <cdr:x>0.46351</cdr:x>
      <cdr:y>0.22053</cdr:y>
    </cdr:from>
    <cdr:to>
      <cdr:x>0.46617</cdr:x>
      <cdr:y>0.74143</cdr:y>
    </cdr:to>
    <cdr:cxnSp macro="">
      <cdr:nvCxnSpPr>
        <cdr:cNvPr id="10" name="Straight Connector 9">
          <a:extLst xmlns:a="http://schemas.openxmlformats.org/drawingml/2006/main">
            <a:ext uri="{FF2B5EF4-FFF2-40B4-BE49-F238E27FC236}">
              <a16:creationId xmlns:a16="http://schemas.microsoft.com/office/drawing/2014/main" id="{1056887C-DF64-1F8A-6B33-658B51BF36B3}"/>
            </a:ext>
          </a:extLst>
        </cdr:cNvPr>
        <cdr:cNvCxnSpPr/>
      </cdr:nvCxnSpPr>
      <cdr:spPr>
        <a:xfrm xmlns:a="http://schemas.openxmlformats.org/drawingml/2006/main">
          <a:off x="1660525" y="515797"/>
          <a:ext cx="9525" cy="1218342"/>
        </a:xfrm>
        <a:prstGeom xmlns:a="http://schemas.openxmlformats.org/drawingml/2006/main" prst="line">
          <a:avLst/>
        </a:prstGeom>
        <a:ln xmlns:a="http://schemas.openxmlformats.org/drawingml/2006/main">
          <a:solidFill>
            <a:schemeClr val="accent2"/>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0.64607</cdr:x>
      <cdr:y>0.21376</cdr:y>
    </cdr:from>
    <cdr:to>
      <cdr:x>0.64873</cdr:x>
      <cdr:y>0.73466</cdr:y>
    </cdr:to>
    <cdr:cxnSp macro="">
      <cdr:nvCxnSpPr>
        <cdr:cNvPr id="11" name="Straight Connector 10">
          <a:extLst xmlns:a="http://schemas.openxmlformats.org/drawingml/2006/main">
            <a:ext uri="{FF2B5EF4-FFF2-40B4-BE49-F238E27FC236}">
              <a16:creationId xmlns:a16="http://schemas.microsoft.com/office/drawing/2014/main" id="{DA1FF5F9-DF91-6271-EF49-274D2492D01A}"/>
            </a:ext>
          </a:extLst>
        </cdr:cNvPr>
        <cdr:cNvCxnSpPr/>
      </cdr:nvCxnSpPr>
      <cdr:spPr>
        <a:xfrm xmlns:a="http://schemas.openxmlformats.org/drawingml/2006/main">
          <a:off x="2314575" y="499970"/>
          <a:ext cx="9525" cy="1218342"/>
        </a:xfrm>
        <a:prstGeom xmlns:a="http://schemas.openxmlformats.org/drawingml/2006/main" prst="line">
          <a:avLst/>
        </a:prstGeom>
        <a:ln xmlns:a="http://schemas.openxmlformats.org/drawingml/2006/main">
          <a:solidFill>
            <a:schemeClr val="accent2"/>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0.48566</cdr:x>
      <cdr:y>0.21448</cdr:y>
    </cdr:from>
    <cdr:to>
      <cdr:x>0.62635</cdr:x>
      <cdr:y>0.27605</cdr:y>
    </cdr:to>
    <cdr:sp macro="" textlink="">
      <cdr:nvSpPr>
        <cdr:cNvPr id="12" name="TextBox 1">
          <a:extLst xmlns:a="http://schemas.openxmlformats.org/drawingml/2006/main">
            <a:ext uri="{FF2B5EF4-FFF2-40B4-BE49-F238E27FC236}">
              <a16:creationId xmlns:a16="http://schemas.microsoft.com/office/drawing/2014/main" id="{3A6093C5-2B55-1096-C8CC-CB2C6781DAEB}"/>
            </a:ext>
          </a:extLst>
        </cdr:cNvPr>
        <cdr:cNvSpPr txBox="1"/>
      </cdr:nvSpPr>
      <cdr:spPr>
        <a:xfrm xmlns:a="http://schemas.openxmlformats.org/drawingml/2006/main">
          <a:off x="1739900" y="501650"/>
          <a:ext cx="504000" cy="144000"/>
        </a:xfrm>
        <a:prstGeom xmlns:a="http://schemas.openxmlformats.org/drawingml/2006/main" prst="roundRect">
          <a:avLst/>
        </a:prstGeom>
        <a:solidFill xmlns:a="http://schemas.openxmlformats.org/drawingml/2006/main">
          <a:schemeClr val="accent2">
            <a:lumMod val="20000"/>
            <a:lumOff val="80000"/>
          </a:schemeClr>
        </a:solidFill>
      </cdr:spPr>
      <cdr:txBody>
        <a:bodyPr xmlns:a="http://schemas.openxmlformats.org/drawingml/2006/main" wrap="none" rtlCol="0" anchor="ctr" anchorCtr="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nl-NL" sz="800">
              <a:latin typeface="+mn-lt"/>
            </a:rPr>
            <a:t>Ned - Arg</a:t>
          </a:r>
          <a:endParaRPr lang="en-NL" sz="800">
            <a:latin typeface="+mn-lt"/>
          </a:endParaRPr>
        </a:p>
      </cdr:txBody>
    </cdr:sp>
  </cdr:relSizeAnchor>
  <cdr:relSizeAnchor xmlns:cdr="http://schemas.openxmlformats.org/drawingml/2006/chartDrawing">
    <cdr:from>
      <cdr:x>0.71898</cdr:x>
      <cdr:y>0.45761</cdr:y>
    </cdr:from>
    <cdr:to>
      <cdr:x>0.91326</cdr:x>
      <cdr:y>0.60236</cdr:y>
    </cdr:to>
    <cdr:sp macro="" textlink="">
      <cdr:nvSpPr>
        <cdr:cNvPr id="13" name="TextBox 3">
          <a:extLst xmlns:a="http://schemas.openxmlformats.org/drawingml/2006/main">
            <a:ext uri="{FF2B5EF4-FFF2-40B4-BE49-F238E27FC236}">
              <a16:creationId xmlns:a16="http://schemas.microsoft.com/office/drawing/2014/main" id="{5487F8DB-CF6B-CDE8-09CF-CECA4DDD48A3}"/>
            </a:ext>
          </a:extLst>
        </cdr:cNvPr>
        <cdr:cNvSpPr txBox="1"/>
      </cdr:nvSpPr>
      <cdr:spPr>
        <a:xfrm xmlns:a="http://schemas.openxmlformats.org/drawingml/2006/main">
          <a:off x="2477030" y="930786"/>
          <a:ext cx="669343" cy="294416"/>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nl-NL" sz="800" dirty="0">
              <a:solidFill>
                <a:schemeClr val="accent1"/>
              </a:solidFill>
            </a:rPr>
            <a:t>Vr. 9 dec '22</a:t>
          </a:r>
        </a:p>
        <a:p xmlns:a="http://schemas.openxmlformats.org/drawingml/2006/main">
          <a:r>
            <a:rPr lang="nl-NL" sz="800" dirty="0">
              <a:solidFill>
                <a:schemeClr val="accent1"/>
              </a:solidFill>
            </a:rPr>
            <a:t>(</a:t>
          </a:r>
          <a:r>
            <a:rPr lang="nl-NL" sz="800" dirty="0" err="1">
              <a:solidFill>
                <a:schemeClr val="accent1"/>
              </a:solidFill>
            </a:rPr>
            <a:t>Ned</a:t>
          </a:r>
          <a:r>
            <a:rPr lang="nl-NL" sz="800" dirty="0">
              <a:solidFill>
                <a:schemeClr val="accent1"/>
              </a:solidFill>
            </a:rPr>
            <a:t> - </a:t>
          </a:r>
          <a:r>
            <a:rPr lang="nl-NL" sz="800" dirty="0" err="1">
              <a:solidFill>
                <a:schemeClr val="accent1"/>
              </a:solidFill>
            </a:rPr>
            <a:t>Arg</a:t>
          </a:r>
          <a:r>
            <a:rPr lang="nl-NL" sz="800" dirty="0">
              <a:solidFill>
                <a:schemeClr val="accent1"/>
              </a:solidFill>
            </a:rPr>
            <a:t>)</a:t>
          </a:r>
          <a:endParaRPr lang="en-NL" sz="800" dirty="0">
            <a:solidFill>
              <a:schemeClr val="accent1"/>
            </a:solidFill>
          </a:endParaRPr>
        </a:p>
      </cdr:txBody>
    </cdr:sp>
  </cdr:relSizeAnchor>
  <cdr:relSizeAnchor xmlns:cdr="http://schemas.openxmlformats.org/drawingml/2006/chartDrawing">
    <cdr:from>
      <cdr:x>0.71898</cdr:x>
      <cdr:y>0.58099</cdr:y>
    </cdr:from>
    <cdr:to>
      <cdr:x>0.93091</cdr:x>
      <cdr:y>0.67401</cdr:y>
    </cdr:to>
    <cdr:sp macro="" textlink="">
      <cdr:nvSpPr>
        <cdr:cNvPr id="14" name="TextBox 4">
          <a:extLst xmlns:a="http://schemas.openxmlformats.org/drawingml/2006/main">
            <a:ext uri="{FF2B5EF4-FFF2-40B4-BE49-F238E27FC236}">
              <a16:creationId xmlns:a16="http://schemas.microsoft.com/office/drawing/2014/main" id="{093C002E-5417-0F6D-E2DA-8DE8C632CDD8}"/>
            </a:ext>
          </a:extLst>
        </cdr:cNvPr>
        <cdr:cNvSpPr txBox="1"/>
      </cdr:nvSpPr>
      <cdr:spPr>
        <a:xfrm xmlns:a="http://schemas.openxmlformats.org/drawingml/2006/main">
          <a:off x="2575766" y="1358892"/>
          <a:ext cx="759247" cy="21756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nl-NL" sz="800">
              <a:solidFill>
                <a:schemeClr val="accent2">
                  <a:lumMod val="75000"/>
                </a:schemeClr>
              </a:solidFill>
            </a:rPr>
            <a:t>Vr. 11 nov '22</a:t>
          </a:r>
          <a:endParaRPr lang="en-NL" sz="800">
            <a:solidFill>
              <a:schemeClr val="accent2">
                <a:lumMod val="75000"/>
              </a:schemeClr>
            </a:solidFill>
          </a:endParaRPr>
        </a:p>
      </cdr:txBody>
    </cdr:sp>
  </cdr:relSizeAnchor>
  <cdr:relSizeAnchor xmlns:cdr="http://schemas.openxmlformats.org/drawingml/2006/chartDrawing">
    <cdr:from>
      <cdr:x>0.71898</cdr:x>
      <cdr:y>0.6543</cdr:y>
    </cdr:from>
    <cdr:to>
      <cdr:x>0.90924</cdr:x>
      <cdr:y>0.74641</cdr:y>
    </cdr:to>
    <cdr:sp macro="" textlink="">
      <cdr:nvSpPr>
        <cdr:cNvPr id="15" name="TextBox 5">
          <a:extLst xmlns:a="http://schemas.openxmlformats.org/drawingml/2006/main">
            <a:ext uri="{FF2B5EF4-FFF2-40B4-BE49-F238E27FC236}">
              <a16:creationId xmlns:a16="http://schemas.microsoft.com/office/drawing/2014/main" id="{2BA65344-5967-3FBF-FC99-2FCBAA0F0323}"/>
            </a:ext>
          </a:extLst>
        </cdr:cNvPr>
        <cdr:cNvSpPr txBox="1"/>
      </cdr:nvSpPr>
      <cdr:spPr>
        <a:xfrm xmlns:a="http://schemas.openxmlformats.org/drawingml/2006/main">
          <a:off x="2575766" y="1530359"/>
          <a:ext cx="681597" cy="21544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nl-NL" sz="800" dirty="0">
              <a:solidFill>
                <a:schemeClr val="accent3"/>
              </a:solidFill>
            </a:rPr>
            <a:t>Vr. 7 okt '22</a:t>
          </a:r>
          <a:endParaRPr lang="en-NL" sz="800" dirty="0">
            <a:solidFill>
              <a:schemeClr val="accent3"/>
            </a:solidFill>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cdr:x>
      <cdr:y>0.85862</cdr:y>
    </cdr:from>
    <cdr:to>
      <cdr:x>1</cdr:x>
      <cdr:y>1</cdr:y>
    </cdr:to>
    <cdr:sp macro="" textlink="">
      <cdr:nvSpPr>
        <cdr:cNvPr id="2" name="Tekstvak 4"/>
        <cdr:cNvSpPr txBox="1"/>
      </cdr:nvSpPr>
      <cdr:spPr>
        <a:xfrm xmlns:a="http://schemas.openxmlformats.org/drawingml/2006/main">
          <a:off x="0" y="1446212"/>
          <a:ext cx="3445200" cy="238125"/>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NL" sz="700" dirty="0">
              <a:solidFill>
                <a:schemeClr val="bg2"/>
              </a:solidFill>
              <a:latin typeface="ING Me" panose="02000506040000020004" pitchFamily="2" charset="0"/>
              <a:cs typeface="ING Me" panose="02000506040000020004" pitchFamily="2" charset="0"/>
            </a:rPr>
            <a:t>* exclusief 2020-2022 vanwege corona</a:t>
          </a:r>
        </a:p>
        <a:p xmlns:a="http://schemas.openxmlformats.org/drawingml/2006/main">
          <a:r>
            <a:rPr lang="nl-NL" sz="700" dirty="0">
              <a:solidFill>
                <a:schemeClr val="bg2"/>
              </a:solidFill>
              <a:latin typeface="ING Me" panose="02000506040000020004" pitchFamily="2" charset="0"/>
              <a:cs typeface="ING Me" panose="02000506040000020004" pitchFamily="2" charset="0"/>
            </a:rPr>
            <a:t>Bron: CBS, bewerking</a:t>
          </a:r>
          <a:r>
            <a:rPr lang="nl-NL" sz="700" baseline="0" dirty="0">
              <a:solidFill>
                <a:schemeClr val="bg2"/>
              </a:solidFill>
              <a:latin typeface="ING Me" panose="02000506040000020004" pitchFamily="2" charset="0"/>
              <a:cs typeface="ING Me" panose="02000506040000020004" pitchFamily="2" charset="0"/>
            </a:rPr>
            <a:t> ING </a:t>
          </a:r>
          <a:endParaRPr lang="nl-NL" sz="700" dirty="0">
            <a:solidFill>
              <a:schemeClr val="bg2"/>
            </a:solidFill>
            <a:latin typeface="ING Me" panose="02000506040000020004" pitchFamily="2" charset="0"/>
            <a:cs typeface="ING Me" panose="02000506040000020004" pitchFamily="2" charset="0"/>
          </a:endParaRPr>
        </a:p>
      </cdr:txBody>
    </cdr:sp>
  </cdr:relSizeAnchor>
  <cdr:relSizeAnchor xmlns:cdr="http://schemas.openxmlformats.org/drawingml/2006/chartDrawing">
    <cdr:from>
      <cdr:x>0</cdr:x>
      <cdr:y>0</cdr:y>
    </cdr:from>
    <cdr:to>
      <cdr:x>1</cdr:x>
      <cdr:y>0.19221</cdr:y>
    </cdr:to>
    <cdr:sp macro="" textlink="">
      <cdr:nvSpPr>
        <cdr:cNvPr id="3" name="Tekstvak 4"/>
        <cdr:cNvSpPr txBox="1"/>
      </cdr:nvSpPr>
      <cdr:spPr>
        <a:xfrm xmlns:a="http://schemas.openxmlformats.org/drawingml/2006/main">
          <a:off x="0" y="0"/>
          <a:ext cx="3445200" cy="38472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NL" sz="900" b="1" dirty="0">
              <a:solidFill>
                <a:schemeClr val="tx2"/>
              </a:solidFill>
              <a:latin typeface="ING Me" panose="02000506040000020004" pitchFamily="2" charset="0"/>
              <a:cs typeface="ING Me" panose="02000506040000020004" pitchFamily="2" charset="0"/>
            </a:rPr>
            <a:t>Elektronicazaken</a:t>
          </a:r>
          <a:r>
            <a:rPr lang="nl-NL" sz="900" b="1" baseline="0" dirty="0">
              <a:solidFill>
                <a:schemeClr val="tx2"/>
              </a:solidFill>
              <a:latin typeface="ING Me" panose="02000506040000020004" pitchFamily="2" charset="0"/>
              <a:cs typeface="ING Me" panose="02000506040000020004" pitchFamily="2" charset="0"/>
            </a:rPr>
            <a:t> scoren normaliter dankzij EK- of WK-voetbal</a:t>
          </a:r>
        </a:p>
        <a:p xmlns:a="http://schemas.openxmlformats.org/drawingml/2006/main">
          <a:r>
            <a:rPr lang="nl-NL" sz="800" b="0" dirty="0">
              <a:solidFill>
                <a:sysClr val="windowText" lastClr="000000"/>
              </a:solidFill>
              <a:latin typeface="ING Me" panose="02000506040000020004" pitchFamily="2" charset="0"/>
              <a:cs typeface="ING Me" panose="02000506040000020004" pitchFamily="2" charset="0"/>
            </a:rPr>
            <a:t>Omzetvolume in mei-juni vergeleken</a:t>
          </a:r>
          <a:r>
            <a:rPr lang="nl-NL" sz="800" b="0" baseline="0" dirty="0">
              <a:solidFill>
                <a:sysClr val="windowText" lastClr="000000"/>
              </a:solidFill>
              <a:latin typeface="ING Me" panose="02000506040000020004" pitchFamily="2" charset="0"/>
              <a:cs typeface="ING Me" panose="02000506040000020004" pitchFamily="2" charset="0"/>
            </a:rPr>
            <a:t> met jaarcijfer over de periode 2003-2023*, </a:t>
          </a:r>
          <a:r>
            <a:rPr lang="nl-NL" sz="800" b="0" baseline="0" dirty="0" err="1">
              <a:solidFill>
                <a:sysClr val="windowText" lastClr="000000"/>
              </a:solidFill>
              <a:latin typeface="ING Me" panose="02000506040000020004" pitchFamily="2" charset="0"/>
              <a:cs typeface="ING Me" panose="02000506040000020004" pitchFamily="2" charset="0"/>
            </a:rPr>
            <a:t>seizoensgecorrigeerd</a:t>
          </a:r>
          <a:endParaRPr lang="nl-NL" sz="800" b="0" dirty="0">
            <a:solidFill>
              <a:sysClr val="windowText" lastClr="000000"/>
            </a:solidFill>
            <a:latin typeface="ING Me" panose="02000506040000020004" pitchFamily="2" charset="0"/>
            <a:cs typeface="ING Me" panose="02000506040000020004" pitchFamily="2"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cdr:x>
      <cdr:y>0.93756</cdr:y>
    </cdr:from>
    <cdr:to>
      <cdr:x>1</cdr:x>
      <cdr:y>1</cdr:y>
    </cdr:to>
    <cdr:sp macro="" textlink="">
      <cdr:nvSpPr>
        <cdr:cNvPr id="2" name="Tekstvak 4"/>
        <cdr:cNvSpPr txBox="1"/>
      </cdr:nvSpPr>
      <cdr:spPr>
        <a:xfrm xmlns:a="http://schemas.openxmlformats.org/drawingml/2006/main">
          <a:off x="0" y="3206455"/>
          <a:ext cx="4572000" cy="213545"/>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700">
              <a:solidFill>
                <a:schemeClr val="bg2"/>
              </a:solidFill>
              <a:latin typeface="+mn-lt"/>
              <a:ea typeface="+mn-ea"/>
              <a:cs typeface="+mn-cs"/>
            </a:rPr>
            <a:t>Bron: KANTAR, bewerking ING</a:t>
          </a:r>
          <a:endParaRPr lang="en-US" sz="700">
            <a:solidFill>
              <a:schemeClr val="bg2"/>
            </a:solidFill>
          </a:endParaRPr>
        </a:p>
      </cdr:txBody>
    </cdr:sp>
  </cdr:relSizeAnchor>
  <cdr:relSizeAnchor xmlns:cdr="http://schemas.openxmlformats.org/drawingml/2006/chartDrawing">
    <cdr:from>
      <cdr:x>0</cdr:x>
      <cdr:y>0</cdr:y>
    </cdr:from>
    <cdr:to>
      <cdr:x>1</cdr:x>
      <cdr:y>0.19866</cdr:y>
    </cdr:to>
    <cdr:sp macro="" textlink="">
      <cdr:nvSpPr>
        <cdr:cNvPr id="3" name="Tekstvak 4"/>
        <cdr:cNvSpPr txBox="1"/>
      </cdr:nvSpPr>
      <cdr:spPr>
        <a:xfrm xmlns:a="http://schemas.openxmlformats.org/drawingml/2006/main">
          <a:off x="0" y="0"/>
          <a:ext cx="3438005" cy="50783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NL" sz="900" b="1" baseline="0">
              <a:solidFill>
                <a:schemeClr val="tx2"/>
              </a:solidFill>
              <a:latin typeface="+mn-lt"/>
              <a:ea typeface="+mn-ea"/>
              <a:cs typeface="+mn-cs"/>
            </a:rPr>
            <a:t>Productiviteit onder druk tijdens het EK</a:t>
          </a:r>
          <a:endParaRPr lang="en-NL" sz="900" b="1" baseline="0">
            <a:solidFill>
              <a:schemeClr val="tx2"/>
            </a:solidFill>
            <a:latin typeface="+mn-lt"/>
            <a:ea typeface="+mn-ea"/>
            <a:cs typeface="+mn-cs"/>
          </a:endParaRPr>
        </a:p>
        <a:p xmlns:a="http://schemas.openxmlformats.org/drawingml/2006/main">
          <a:r>
            <a:rPr lang="nl-NL" sz="800" b="0">
              <a:solidFill>
                <a:sysClr val="windowText" lastClr="000000"/>
              </a:solidFill>
              <a:latin typeface="+mn-lt"/>
              <a:ea typeface="+mn-ea"/>
              <a:cs typeface="+mn-cs"/>
            </a:rPr>
            <a:t>Aandeel werkenden dat een positief effect op de productiviteit van collega’s verwacht minus het aandeel werkenden dat een negatief effect verwacht</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0.9433</cdr:y>
    </cdr:from>
    <cdr:to>
      <cdr:x>1</cdr:x>
      <cdr:y>0.98915</cdr:y>
    </cdr:to>
    <cdr:sp macro="" textlink="">
      <cdr:nvSpPr>
        <cdr:cNvPr id="2" name="Tekstvak 4"/>
        <cdr:cNvSpPr txBox="1"/>
      </cdr:nvSpPr>
      <cdr:spPr>
        <a:xfrm xmlns:a="http://schemas.openxmlformats.org/drawingml/2006/main">
          <a:off x="0" y="3253051"/>
          <a:ext cx="4577444" cy="158107"/>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a:solidFill>
                <a:schemeClr val="bg2"/>
              </a:solidFill>
            </a:rPr>
            <a:t>Bron: KANTAR, bewerking ING</a:t>
          </a:r>
        </a:p>
      </cdr:txBody>
    </cdr:sp>
  </cdr:relSizeAnchor>
  <cdr:relSizeAnchor xmlns:cdr="http://schemas.openxmlformats.org/drawingml/2006/chartDrawing">
    <cdr:from>
      <cdr:x>0</cdr:x>
      <cdr:y>0</cdr:y>
    </cdr:from>
    <cdr:to>
      <cdr:x>1</cdr:x>
      <cdr:y>0.11156</cdr:y>
    </cdr:to>
    <cdr:sp macro="" textlink="">
      <cdr:nvSpPr>
        <cdr:cNvPr id="3" name="Tekstvak 4"/>
        <cdr:cNvSpPr txBox="1"/>
      </cdr:nvSpPr>
      <cdr:spPr>
        <a:xfrm xmlns:a="http://schemas.openxmlformats.org/drawingml/2006/main">
          <a:off x="0" y="0"/>
          <a:ext cx="4577444" cy="38472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nl-NL" sz="900" b="1" baseline="0">
              <a:solidFill>
                <a:schemeClr val="tx2"/>
              </a:solidFill>
            </a:rPr>
            <a:t>Fans bereid om veel dieper in de buidel te tasten</a:t>
          </a:r>
          <a:endParaRPr lang="en-US" sz="900" b="1">
            <a:solidFill>
              <a:schemeClr val="tx2"/>
            </a:solidFill>
          </a:endParaRPr>
        </a:p>
        <a:p xmlns:a="http://schemas.openxmlformats.org/drawingml/2006/main">
          <a:r>
            <a:rPr lang="nl-NL" sz="800" b="0" baseline="0">
              <a:solidFill>
                <a:sysClr val="windowText" lastClr="000000"/>
              </a:solidFill>
              <a:latin typeface="+mn-lt"/>
              <a:ea typeface="+mn-ea"/>
              <a:cs typeface="+mn-cs"/>
            </a:rPr>
            <a:t>Bedrag dat Nederlanders gemiddeld over hebben voor de EK-titel, uitgesplitst naar voetbalenthousiasme bij respondenten</a:t>
          </a:r>
          <a:endParaRPr lang="en-US" sz="800" b="0" baseline="0">
            <a:solidFill>
              <a:sysClr val="windowText" lastClr="000000"/>
            </a:solidFill>
            <a:latin typeface="+mn-lt"/>
            <a:ea typeface="+mn-ea"/>
            <a:cs typeface="+mn-cs"/>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0.94234</cdr:y>
    </cdr:from>
    <cdr:to>
      <cdr:x>1</cdr:x>
      <cdr:y>1</cdr:y>
    </cdr:to>
    <cdr:sp macro="" textlink="">
      <cdr:nvSpPr>
        <cdr:cNvPr id="2" name="Tekstvak 4"/>
        <cdr:cNvSpPr txBox="1"/>
      </cdr:nvSpPr>
      <cdr:spPr>
        <a:xfrm xmlns:a="http://schemas.openxmlformats.org/drawingml/2006/main">
          <a:off x="0" y="3245397"/>
          <a:ext cx="4555331" cy="198585"/>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700">
              <a:solidFill>
                <a:schemeClr val="bg2"/>
              </a:solidFill>
            </a:rPr>
            <a:t>Bron: KANTAR, bewerking ING</a:t>
          </a:r>
        </a:p>
      </cdr:txBody>
    </cdr:sp>
  </cdr:relSizeAnchor>
  <cdr:relSizeAnchor xmlns:cdr="http://schemas.openxmlformats.org/drawingml/2006/chartDrawing">
    <cdr:from>
      <cdr:x>0</cdr:x>
      <cdr:y>0</cdr:y>
    </cdr:from>
    <cdr:to>
      <cdr:x>1</cdr:x>
      <cdr:y>0.12112</cdr:y>
    </cdr:to>
    <cdr:sp macro="" textlink="">
      <cdr:nvSpPr>
        <cdr:cNvPr id="3" name="Tekstvak 4"/>
        <cdr:cNvSpPr txBox="1"/>
      </cdr:nvSpPr>
      <cdr:spPr>
        <a:xfrm xmlns:a="http://schemas.openxmlformats.org/drawingml/2006/main">
          <a:off x="0" y="0"/>
          <a:ext cx="3464872" cy="26161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NL" sz="900" b="1" dirty="0">
              <a:solidFill>
                <a:schemeClr val="tx2"/>
              </a:solidFill>
            </a:rPr>
            <a:t>Meeste Europeanen</a:t>
          </a:r>
          <a:r>
            <a:rPr lang="nl-NL" sz="900" b="1" baseline="0" dirty="0">
              <a:solidFill>
                <a:schemeClr val="tx2"/>
              </a:solidFill>
            </a:rPr>
            <a:t> willen hun smartphone niet tijdelijk kwijt</a:t>
          </a:r>
        </a:p>
        <a:p xmlns:a="http://schemas.openxmlformats.org/drawingml/2006/main">
          <a:r>
            <a:rPr lang="nl-NL" sz="800" b="0" dirty="0">
              <a:solidFill>
                <a:sysClr val="windowText" lastClr="000000"/>
              </a:solidFill>
            </a:rPr>
            <a:t>% respondenten</a:t>
          </a:r>
          <a:r>
            <a:rPr lang="nl-NL" sz="800" b="0" baseline="0" dirty="0">
              <a:solidFill>
                <a:sysClr val="windowText" lastClr="000000"/>
              </a:solidFill>
            </a:rPr>
            <a:t> met mobiel die 1 maand zonder kunnen in ruil voor EK-titel</a:t>
          </a:r>
          <a:endParaRPr lang="nl-NL" sz="800" b="0" dirty="0">
            <a:solidFill>
              <a:sysClr val="windowText" lastClr="000000"/>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0.94846</cdr:y>
    </cdr:from>
    <cdr:to>
      <cdr:x>1</cdr:x>
      <cdr:y>1</cdr:y>
    </cdr:to>
    <cdr:sp macro="" textlink="">
      <cdr:nvSpPr>
        <cdr:cNvPr id="2" name="Tekstvak 4"/>
        <cdr:cNvSpPr txBox="1"/>
      </cdr:nvSpPr>
      <cdr:spPr>
        <a:xfrm xmlns:a="http://schemas.openxmlformats.org/drawingml/2006/main">
          <a:off x="0" y="1924329"/>
          <a:ext cx="3455987" cy="104559"/>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700">
              <a:solidFill>
                <a:schemeClr val="bg2"/>
              </a:solidFill>
            </a:rPr>
            <a:t>Bron: KANTAR, bewerking ING</a:t>
          </a:r>
        </a:p>
      </cdr:txBody>
    </cdr:sp>
  </cdr:relSizeAnchor>
  <cdr:relSizeAnchor xmlns:cdr="http://schemas.openxmlformats.org/drawingml/2006/chartDrawing">
    <cdr:from>
      <cdr:x>0</cdr:x>
      <cdr:y>0</cdr:y>
    </cdr:from>
    <cdr:to>
      <cdr:x>1</cdr:x>
      <cdr:y>0.07432</cdr:y>
    </cdr:to>
    <cdr:sp macro="" textlink="">
      <cdr:nvSpPr>
        <cdr:cNvPr id="3" name="Tekstvak 4"/>
        <cdr:cNvSpPr txBox="1"/>
      </cdr:nvSpPr>
      <cdr:spPr>
        <a:xfrm xmlns:a="http://schemas.openxmlformats.org/drawingml/2006/main">
          <a:off x="0" y="0"/>
          <a:ext cx="4600575" cy="26161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900" b="1">
              <a:solidFill>
                <a:schemeClr val="tx2"/>
              </a:solidFill>
              <a:latin typeface="+mn-lt"/>
              <a:ea typeface="+mn-ea"/>
              <a:cs typeface="+mn-cs"/>
            </a:rPr>
            <a:t>Welk bedrag heeft u er voor over</a:t>
          </a:r>
          <a:r>
            <a:rPr lang="en-US" sz="900" b="1" baseline="0">
              <a:solidFill>
                <a:schemeClr val="tx2"/>
              </a:solidFill>
              <a:latin typeface="+mn-lt"/>
              <a:ea typeface="+mn-ea"/>
              <a:cs typeface="+mn-cs"/>
            </a:rPr>
            <a:t> dat uw voetbalelftal Europees kampioen wordt?</a:t>
          </a:r>
        </a:p>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800" b="0">
              <a:solidFill>
                <a:sysClr val="windowText" lastClr="000000"/>
              </a:solidFill>
              <a:latin typeface="+mn-lt"/>
              <a:ea typeface="+mn-ea"/>
              <a:cs typeface="+mn-cs"/>
            </a:rPr>
            <a:t>Gemiddeld bedrag</a:t>
          </a: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0.92671</cdr:y>
    </cdr:from>
    <cdr:to>
      <cdr:x>1</cdr:x>
      <cdr:y>0.98915</cdr:y>
    </cdr:to>
    <cdr:sp macro="" textlink="">
      <cdr:nvSpPr>
        <cdr:cNvPr id="2" name="Tekstvak 4"/>
        <cdr:cNvSpPr txBox="1"/>
      </cdr:nvSpPr>
      <cdr:spPr>
        <a:xfrm xmlns:a="http://schemas.openxmlformats.org/drawingml/2006/main">
          <a:off x="0" y="3115985"/>
          <a:ext cx="5193886" cy="209935"/>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700">
              <a:solidFill>
                <a:schemeClr val="bg2"/>
              </a:solidFill>
              <a:latin typeface="+mn-lt"/>
              <a:ea typeface="+mn-ea"/>
              <a:cs typeface="+mn-cs"/>
            </a:rPr>
            <a:t>Bron: Betfair, bewerking ING</a:t>
          </a:r>
          <a:endParaRPr lang="en-US" sz="700">
            <a:solidFill>
              <a:schemeClr val="bg2"/>
            </a:solidFill>
          </a:endParaRPr>
        </a:p>
      </cdr:txBody>
    </cdr:sp>
  </cdr:relSizeAnchor>
  <cdr:relSizeAnchor xmlns:cdr="http://schemas.openxmlformats.org/drawingml/2006/chartDrawing">
    <cdr:from>
      <cdr:x>0</cdr:x>
      <cdr:y>0</cdr:y>
    </cdr:from>
    <cdr:to>
      <cdr:x>1</cdr:x>
      <cdr:y>0.17048</cdr:y>
    </cdr:to>
    <cdr:sp macro="" textlink="">
      <cdr:nvSpPr>
        <cdr:cNvPr id="3" name="Tekstvak 4"/>
        <cdr:cNvSpPr txBox="1"/>
      </cdr:nvSpPr>
      <cdr:spPr>
        <a:xfrm xmlns:a="http://schemas.openxmlformats.org/drawingml/2006/main">
          <a:off x="0" y="0"/>
          <a:ext cx="3445200" cy="41549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NL" sz="900" b="1" dirty="0">
              <a:solidFill>
                <a:schemeClr val="tx2"/>
              </a:solidFill>
            </a:rPr>
            <a:t>Top-10 kanshebbers op de EK-titel</a:t>
          </a:r>
        </a:p>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nl-NL" sz="800" b="0" dirty="0">
              <a:solidFill>
                <a:sysClr val="windowText" lastClr="000000"/>
              </a:solidFill>
            </a:rPr>
            <a:t>Kans op basis van data van bookmakers (23 mei 2024)</a:t>
          </a:r>
        </a:p>
        <a:p xmlns:a="http://schemas.openxmlformats.org/drawingml/2006/main">
          <a:endParaRPr lang="en-US" sz="1000" b="0" dirty="0">
            <a:solidFill>
              <a:sysClr val="windowText" lastClr="000000"/>
            </a:solidFill>
            <a:latin typeface="+mn-lt"/>
            <a:ea typeface="+mn-ea"/>
            <a:cs typeface="+mn-cs"/>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0.94766</cdr:y>
    </cdr:from>
    <cdr:to>
      <cdr:x>1</cdr:x>
      <cdr:y>0.98915</cdr:y>
    </cdr:to>
    <cdr:sp macro="" textlink="">
      <cdr:nvSpPr>
        <cdr:cNvPr id="2" name="Tekstvak 4"/>
        <cdr:cNvSpPr txBox="1"/>
      </cdr:nvSpPr>
      <cdr:spPr>
        <a:xfrm xmlns:a="http://schemas.openxmlformats.org/drawingml/2006/main">
          <a:off x="0" y="3268088"/>
          <a:ext cx="4558553" cy="14307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700">
              <a:solidFill>
                <a:schemeClr val="bg2"/>
              </a:solidFill>
            </a:rPr>
            <a:t>Bron: KANTAR, bewerking ING</a:t>
          </a:r>
        </a:p>
      </cdr:txBody>
    </cdr:sp>
  </cdr:relSizeAnchor>
  <cdr:relSizeAnchor xmlns:cdr="http://schemas.openxmlformats.org/drawingml/2006/chartDrawing">
    <cdr:from>
      <cdr:x>0</cdr:x>
      <cdr:y>0</cdr:y>
    </cdr:from>
    <cdr:to>
      <cdr:x>1</cdr:x>
      <cdr:y>0.11602</cdr:y>
    </cdr:to>
    <cdr:sp macro="" textlink="">
      <cdr:nvSpPr>
        <cdr:cNvPr id="3" name="Tekstvak 4"/>
        <cdr:cNvSpPr txBox="1"/>
      </cdr:nvSpPr>
      <cdr:spPr>
        <a:xfrm xmlns:a="http://schemas.openxmlformats.org/drawingml/2006/main">
          <a:off x="0" y="0"/>
          <a:ext cx="4558553" cy="40011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900" b="1">
              <a:solidFill>
                <a:schemeClr val="tx2"/>
              </a:solidFill>
            </a:rPr>
            <a:t>Als u deel gaat nemen aan EK-voetbalpools met bijvoorbeeld vrienden of collega's, hoeveel geld zet u dan in?</a:t>
          </a:r>
        </a:p>
        <a:p xmlns:a="http://schemas.openxmlformats.org/drawingml/2006/main">
          <a:r>
            <a:rPr lang="en-US" sz="800" b="0">
              <a:solidFill>
                <a:sysClr val="windowText" lastClr="000000"/>
              </a:solidFill>
              <a:latin typeface="+mn-lt"/>
              <a:ea typeface="+mn-ea"/>
              <a:cs typeface="+mn-cs"/>
            </a:rPr>
            <a:t>Gemiddeld bedrag onder</a:t>
          </a:r>
          <a:r>
            <a:rPr lang="en-US" sz="800" b="0" baseline="0">
              <a:solidFill>
                <a:sysClr val="windowText" lastClr="000000"/>
              </a:solidFill>
              <a:latin typeface="+mn-lt"/>
              <a:ea typeface="+mn-ea"/>
              <a:cs typeface="+mn-cs"/>
            </a:rPr>
            <a:t> deelnemers aan een voetbalpool</a:t>
          </a:r>
          <a:endParaRPr lang="en-US" sz="800" b="0">
            <a:solidFill>
              <a:sysClr val="windowText" lastClr="000000"/>
            </a:solidFill>
            <a:latin typeface="+mn-lt"/>
            <a:ea typeface="+mn-ea"/>
            <a:cs typeface="+mn-cs"/>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0.92671</cdr:y>
    </cdr:from>
    <cdr:to>
      <cdr:x>1</cdr:x>
      <cdr:y>0.98915</cdr:y>
    </cdr:to>
    <cdr:sp macro="" textlink="">
      <cdr:nvSpPr>
        <cdr:cNvPr id="2" name="Tekstvak 4"/>
        <cdr:cNvSpPr txBox="1"/>
      </cdr:nvSpPr>
      <cdr:spPr>
        <a:xfrm xmlns:a="http://schemas.openxmlformats.org/drawingml/2006/main">
          <a:off x="0" y="3115985"/>
          <a:ext cx="5193886" cy="209935"/>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700" dirty="0" err="1">
              <a:solidFill>
                <a:schemeClr val="bg2"/>
              </a:solidFill>
            </a:rPr>
            <a:t>Bron</a:t>
          </a:r>
          <a:r>
            <a:rPr lang="en-US" sz="700" dirty="0">
              <a:solidFill>
                <a:schemeClr val="bg2"/>
              </a:solidFill>
            </a:rPr>
            <a:t>: KANTAR, </a:t>
          </a:r>
          <a:r>
            <a:rPr lang="en-US" sz="700" dirty="0" err="1">
              <a:solidFill>
                <a:schemeClr val="bg2"/>
              </a:solidFill>
            </a:rPr>
            <a:t>bewerking</a:t>
          </a:r>
          <a:r>
            <a:rPr lang="en-US" sz="700" dirty="0">
              <a:solidFill>
                <a:schemeClr val="bg2"/>
              </a:solidFill>
            </a:rPr>
            <a:t> ING</a:t>
          </a:r>
        </a:p>
      </cdr:txBody>
    </cdr:sp>
  </cdr:relSizeAnchor>
  <cdr:relSizeAnchor xmlns:cdr="http://schemas.openxmlformats.org/drawingml/2006/chartDrawing">
    <cdr:from>
      <cdr:x>0</cdr:x>
      <cdr:y>0</cdr:y>
    </cdr:from>
    <cdr:to>
      <cdr:x>1</cdr:x>
      <cdr:y>0.07682</cdr:y>
    </cdr:to>
    <cdr:sp macro="" textlink="">
      <cdr:nvSpPr>
        <cdr:cNvPr id="3" name="Tekstvak 4"/>
        <cdr:cNvSpPr txBox="1"/>
      </cdr:nvSpPr>
      <cdr:spPr>
        <a:xfrm xmlns:a="http://schemas.openxmlformats.org/drawingml/2006/main">
          <a:off x="0" y="0"/>
          <a:ext cx="4561609" cy="26161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a:solidFill>
                <a:schemeClr val="tx2"/>
              </a:solidFill>
            </a:rPr>
            <a:t>Als u van plan bent geld te besteden aan supportersspullen, hoeveel euro zal dat zijn?</a:t>
          </a:r>
        </a:p>
        <a:p xmlns:a="http://schemas.openxmlformats.org/drawingml/2006/main">
          <a:r>
            <a:rPr lang="en-US" sz="800" b="0">
              <a:solidFill>
                <a:sysClr val="windowText" lastClr="000000"/>
              </a:solidFill>
              <a:latin typeface="+mn-lt"/>
              <a:ea typeface="+mn-ea"/>
              <a:cs typeface="+mn-cs"/>
            </a:rPr>
            <a:t>Gemiddeld bedrag onder</a:t>
          </a:r>
          <a:r>
            <a:rPr lang="en-US" sz="800" b="0" baseline="0">
              <a:solidFill>
                <a:sysClr val="windowText" lastClr="000000"/>
              </a:solidFill>
              <a:latin typeface="+mn-lt"/>
              <a:ea typeface="+mn-ea"/>
              <a:cs typeface="+mn-cs"/>
            </a:rPr>
            <a:t> mensen die er geld aan uitgeven</a:t>
          </a:r>
          <a:endParaRPr lang="en-US" sz="800" b="0">
            <a:solidFill>
              <a:sysClr val="windowText" lastClr="000000"/>
            </a:solidFill>
            <a:latin typeface="+mn-lt"/>
            <a:ea typeface="+mn-ea"/>
            <a:cs typeface="+mn-cs"/>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cdr:x>
      <cdr:y>0.89084</cdr:y>
    </cdr:from>
    <cdr:to>
      <cdr:x>1</cdr:x>
      <cdr:y>1</cdr:y>
    </cdr:to>
    <cdr:sp macro="" textlink="">
      <cdr:nvSpPr>
        <cdr:cNvPr id="2" name="Tekstvak 4"/>
        <cdr:cNvSpPr txBox="1"/>
      </cdr:nvSpPr>
      <cdr:spPr>
        <a:xfrm xmlns:a="http://schemas.openxmlformats.org/drawingml/2006/main">
          <a:off x="0" y="1975643"/>
          <a:ext cx="3456000" cy="242093"/>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NL" sz="700" dirty="0">
              <a:solidFill>
                <a:schemeClr val="bg2"/>
              </a:solidFill>
              <a:latin typeface="ING Me" panose="02000506040000020004" pitchFamily="2" charset="0"/>
              <a:cs typeface="ING Me" panose="02000506040000020004" pitchFamily="2" charset="0"/>
            </a:rPr>
            <a:t>* gecorrigeerd voor opgaande trend in omzet</a:t>
          </a:r>
        </a:p>
        <a:p xmlns:a="http://schemas.openxmlformats.org/drawingml/2006/main">
          <a:r>
            <a:rPr lang="nl-NL" sz="700" dirty="0">
              <a:solidFill>
                <a:schemeClr val="bg2"/>
              </a:solidFill>
              <a:latin typeface="ING Me" panose="02000506040000020004" pitchFamily="2" charset="0"/>
              <a:cs typeface="ING Me" panose="02000506040000020004" pitchFamily="2" charset="0"/>
            </a:rPr>
            <a:t>Bron: ING data, bewerking ING Research</a:t>
          </a:r>
        </a:p>
      </cdr:txBody>
    </cdr:sp>
  </cdr:relSizeAnchor>
  <cdr:relSizeAnchor xmlns:cdr="http://schemas.openxmlformats.org/drawingml/2006/chartDrawing">
    <cdr:from>
      <cdr:x>0</cdr:x>
      <cdr:y>0</cdr:y>
    </cdr:from>
    <cdr:to>
      <cdr:x>1</cdr:x>
      <cdr:y>0.1307</cdr:y>
    </cdr:to>
    <cdr:sp macro="" textlink="">
      <cdr:nvSpPr>
        <cdr:cNvPr id="3" name="Tekstvak 4"/>
        <cdr:cNvSpPr txBox="1"/>
      </cdr:nvSpPr>
      <cdr:spPr>
        <a:xfrm xmlns:a="http://schemas.openxmlformats.org/drawingml/2006/main">
          <a:off x="0" y="0"/>
          <a:ext cx="3456000" cy="26161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defRPr/>
          </a:pPr>
          <a:r>
            <a:rPr lang="nl-NL" sz="900" b="1" dirty="0">
              <a:solidFill>
                <a:schemeClr val="tx2"/>
              </a:solidFill>
              <a:latin typeface="ING Me" panose="02000506040000020004" pitchFamily="2" charset="0"/>
              <a:cs typeface="ING Me" panose="02000506040000020004" pitchFamily="2" charset="0"/>
            </a:rPr>
            <a:t>Caféomzetten anders verdeeld tijdens het toernooi</a:t>
          </a:r>
        </a:p>
        <a:p xmlns:a="http://schemas.openxmlformats.org/drawingml/2006/main">
          <a:r>
            <a:rPr lang="nl-NL" sz="800" b="0" dirty="0">
              <a:solidFill>
                <a:sysClr val="windowText" lastClr="000000"/>
              </a:solidFill>
              <a:latin typeface="ING Me" panose="02000506040000020004" pitchFamily="2" charset="0"/>
              <a:cs typeface="ING Me" panose="02000506040000020004" pitchFamily="2" charset="0"/>
            </a:rPr>
            <a:t>Pinomzet cafés per dag tijdens WK2022 t.o.v. ver</a:t>
          </a:r>
          <a:r>
            <a:rPr lang="nl-NL" sz="800" b="0" baseline="0" dirty="0">
              <a:solidFill>
                <a:sysClr val="windowText" lastClr="000000"/>
              </a:solidFill>
              <a:latin typeface="ING Me" panose="02000506040000020004" pitchFamily="2" charset="0"/>
              <a:cs typeface="ING Me" panose="02000506040000020004" pitchFamily="2" charset="0"/>
            </a:rPr>
            <a:t>gelijkbare dag in 2023*</a:t>
          </a:r>
          <a:endParaRPr lang="nl-NL" sz="800" b="0" dirty="0">
            <a:solidFill>
              <a:sysClr val="windowText" lastClr="000000"/>
            </a:solidFill>
            <a:latin typeface="ING Me" panose="02000506040000020004" pitchFamily="2" charset="0"/>
            <a:cs typeface="ING Me" panose="02000506040000020004" pitchFamily="2" charset="0"/>
          </a:endParaRPr>
        </a:p>
      </cdr:txBody>
    </cdr:sp>
  </cdr:relSizeAnchor>
  <cdr:relSizeAnchor xmlns:cdr="http://schemas.openxmlformats.org/drawingml/2006/chartDrawing">
    <cdr:from>
      <cdr:x>0.1963</cdr:x>
      <cdr:y>0.33596</cdr:y>
    </cdr:from>
    <cdr:to>
      <cdr:x>0.36913</cdr:x>
      <cdr:y>0.45171</cdr:y>
    </cdr:to>
    <cdr:sp macro="" textlink="">
      <cdr:nvSpPr>
        <cdr:cNvPr id="4" name="TextBox 3">
          <a:extLst xmlns:a="http://schemas.openxmlformats.org/drawingml/2006/main">
            <a:ext uri="{FF2B5EF4-FFF2-40B4-BE49-F238E27FC236}">
              <a16:creationId xmlns:a16="http://schemas.microsoft.com/office/drawing/2014/main" id="{29909A9B-D068-81B9-6D08-D207184BF3A8}"/>
            </a:ext>
          </a:extLst>
        </cdr:cNvPr>
        <cdr:cNvSpPr txBox="1"/>
      </cdr:nvSpPr>
      <cdr:spPr>
        <a:xfrm xmlns:a="http://schemas.openxmlformats.org/drawingml/2006/main">
          <a:off x="678430" y="672461"/>
          <a:ext cx="597266" cy="23168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nl-NL" sz="800" dirty="0" err="1">
              <a:latin typeface="ING Me" panose="02000506040000020004" pitchFamily="2" charset="0"/>
              <a:cs typeface="ING Me" panose="02000506040000020004" pitchFamily="2" charset="0"/>
            </a:rPr>
            <a:t>Ned</a:t>
          </a:r>
          <a:r>
            <a:rPr lang="nl-NL" sz="800" dirty="0">
              <a:latin typeface="ING Me" panose="02000506040000020004" pitchFamily="2" charset="0"/>
              <a:cs typeface="ING Me" panose="02000506040000020004" pitchFamily="2" charset="0"/>
            </a:rPr>
            <a:t> - Ecu</a:t>
          </a:r>
          <a:endParaRPr lang="en-NL" sz="800" dirty="0">
            <a:latin typeface="ING Me" panose="02000506040000020004" pitchFamily="2" charset="0"/>
            <a:cs typeface="ING Me" panose="02000506040000020004" pitchFamily="2" charset="0"/>
          </a:endParaRPr>
        </a:p>
      </cdr:txBody>
    </cdr:sp>
  </cdr:relSizeAnchor>
  <cdr:relSizeAnchor xmlns:cdr="http://schemas.openxmlformats.org/drawingml/2006/chartDrawing">
    <cdr:from>
      <cdr:x>0.04104</cdr:x>
      <cdr:y>0.16122</cdr:y>
    </cdr:from>
    <cdr:to>
      <cdr:x>0.21386</cdr:x>
      <cdr:y>0.27933</cdr:y>
    </cdr:to>
    <cdr:sp macro="" textlink="">
      <cdr:nvSpPr>
        <cdr:cNvPr id="5" name="TextBox 1">
          <a:extLst xmlns:a="http://schemas.openxmlformats.org/drawingml/2006/main">
            <a:ext uri="{FF2B5EF4-FFF2-40B4-BE49-F238E27FC236}">
              <a16:creationId xmlns:a16="http://schemas.microsoft.com/office/drawing/2014/main" id="{D82AB971-B927-622D-1228-260BED952068}"/>
            </a:ext>
          </a:extLst>
        </cdr:cNvPr>
        <cdr:cNvSpPr txBox="1"/>
      </cdr:nvSpPr>
      <cdr:spPr>
        <a:xfrm xmlns:a="http://schemas.openxmlformats.org/drawingml/2006/main">
          <a:off x="141834" y="357545"/>
          <a:ext cx="597266" cy="26193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nl-NL" sz="800" dirty="0">
              <a:latin typeface="ING Me" panose="02000506040000020004" pitchFamily="2" charset="0"/>
              <a:cs typeface="ING Me" panose="02000506040000020004" pitchFamily="2" charset="0"/>
            </a:rPr>
            <a:t>Sen</a:t>
          </a:r>
          <a:r>
            <a:rPr lang="nl-NL" sz="800" baseline="0" dirty="0">
              <a:latin typeface="+mn-lt"/>
            </a:rPr>
            <a:t> - </a:t>
          </a:r>
          <a:r>
            <a:rPr lang="nl-NL" sz="800" dirty="0" err="1">
              <a:latin typeface="ING Me" panose="02000506040000020004" pitchFamily="2" charset="0"/>
              <a:cs typeface="ING Me" panose="02000506040000020004" pitchFamily="2" charset="0"/>
            </a:rPr>
            <a:t>Ned</a:t>
          </a:r>
          <a:endParaRPr lang="en-NL" sz="800" dirty="0">
            <a:latin typeface="ING Me" panose="02000506040000020004" pitchFamily="2" charset="0"/>
            <a:cs typeface="ING Me" panose="02000506040000020004" pitchFamily="2" charset="0"/>
          </a:endParaRPr>
        </a:p>
      </cdr:txBody>
    </cdr:sp>
  </cdr:relSizeAnchor>
  <cdr:relSizeAnchor xmlns:cdr="http://schemas.openxmlformats.org/drawingml/2006/chartDrawing">
    <cdr:from>
      <cdr:x>0.38896</cdr:x>
      <cdr:y>0.33734</cdr:y>
    </cdr:from>
    <cdr:to>
      <cdr:x>0.54282</cdr:x>
      <cdr:y>0.45309</cdr:y>
    </cdr:to>
    <cdr:sp macro="" textlink="">
      <cdr:nvSpPr>
        <cdr:cNvPr id="6" name="TextBox 1">
          <a:extLst xmlns:a="http://schemas.openxmlformats.org/drawingml/2006/main">
            <a:ext uri="{FF2B5EF4-FFF2-40B4-BE49-F238E27FC236}">
              <a16:creationId xmlns:a16="http://schemas.microsoft.com/office/drawing/2014/main" id="{3C58A5F4-01C1-D8BA-5B84-2F0ECBD4FBE2}"/>
            </a:ext>
          </a:extLst>
        </cdr:cNvPr>
        <cdr:cNvSpPr txBox="1"/>
      </cdr:nvSpPr>
      <cdr:spPr>
        <a:xfrm xmlns:a="http://schemas.openxmlformats.org/drawingml/2006/main">
          <a:off x="1344259" y="675224"/>
          <a:ext cx="531744" cy="23168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nl-NL" sz="800" dirty="0" err="1">
              <a:latin typeface="ING Me" panose="02000506040000020004" pitchFamily="2" charset="0"/>
              <a:cs typeface="ING Me" panose="02000506040000020004" pitchFamily="2" charset="0"/>
            </a:rPr>
            <a:t>Ned</a:t>
          </a:r>
          <a:r>
            <a:rPr lang="nl-NL" sz="800" dirty="0">
              <a:latin typeface="ING Me" panose="02000506040000020004" pitchFamily="2" charset="0"/>
              <a:cs typeface="ING Me" panose="02000506040000020004" pitchFamily="2" charset="0"/>
            </a:rPr>
            <a:t> - Qat</a:t>
          </a:r>
          <a:endParaRPr lang="en-NL" sz="800" dirty="0">
            <a:latin typeface="ING Me" panose="02000506040000020004" pitchFamily="2" charset="0"/>
            <a:cs typeface="ING Me" panose="02000506040000020004" pitchFamily="2" charset="0"/>
          </a:endParaRPr>
        </a:p>
      </cdr:txBody>
    </cdr:sp>
  </cdr:relSizeAnchor>
  <cdr:relSizeAnchor xmlns:cdr="http://schemas.openxmlformats.org/drawingml/2006/chartDrawing">
    <cdr:from>
      <cdr:x>0.5375</cdr:x>
      <cdr:y>0.44212</cdr:y>
    </cdr:from>
    <cdr:to>
      <cdr:x>0.71032</cdr:x>
      <cdr:y>0.55788</cdr:y>
    </cdr:to>
    <cdr:sp macro="" textlink="">
      <cdr:nvSpPr>
        <cdr:cNvPr id="7" name="TextBox 1">
          <a:extLst xmlns:a="http://schemas.openxmlformats.org/drawingml/2006/main">
            <a:ext uri="{FF2B5EF4-FFF2-40B4-BE49-F238E27FC236}">
              <a16:creationId xmlns:a16="http://schemas.microsoft.com/office/drawing/2014/main" id="{96F79236-D40E-2390-3604-CF106CF8EF22}"/>
            </a:ext>
          </a:extLst>
        </cdr:cNvPr>
        <cdr:cNvSpPr txBox="1"/>
      </cdr:nvSpPr>
      <cdr:spPr>
        <a:xfrm xmlns:a="http://schemas.openxmlformats.org/drawingml/2006/main">
          <a:off x="1857600" y="980505"/>
          <a:ext cx="597266" cy="25672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nl-NL" sz="800" dirty="0" err="1">
              <a:latin typeface="ING Me" panose="02000506040000020004" pitchFamily="2" charset="0"/>
              <a:cs typeface="ING Me" panose="02000506040000020004" pitchFamily="2" charset="0"/>
            </a:rPr>
            <a:t>Ned</a:t>
          </a:r>
          <a:r>
            <a:rPr lang="nl-NL" sz="800" dirty="0">
              <a:latin typeface="ING Me" panose="02000506040000020004" pitchFamily="2" charset="0"/>
              <a:cs typeface="ING Me" panose="02000506040000020004" pitchFamily="2" charset="0"/>
            </a:rPr>
            <a:t>- VS</a:t>
          </a:r>
          <a:endParaRPr lang="en-NL" sz="800" dirty="0">
            <a:latin typeface="ING Me" panose="02000506040000020004" pitchFamily="2" charset="0"/>
            <a:cs typeface="ING Me" panose="02000506040000020004" pitchFamily="2" charset="0"/>
          </a:endParaRPr>
        </a:p>
      </cdr:txBody>
    </cdr:sp>
  </cdr:relSizeAnchor>
  <cdr:relSizeAnchor xmlns:cdr="http://schemas.openxmlformats.org/drawingml/2006/chartDrawing">
    <cdr:from>
      <cdr:x>0.8025</cdr:x>
      <cdr:y>0.3332</cdr:y>
    </cdr:from>
    <cdr:to>
      <cdr:x>0.95702</cdr:x>
      <cdr:y>0.44896</cdr:y>
    </cdr:to>
    <cdr:sp macro="" textlink="">
      <cdr:nvSpPr>
        <cdr:cNvPr id="8" name="TextBox 1">
          <a:extLst xmlns:a="http://schemas.openxmlformats.org/drawingml/2006/main">
            <a:ext uri="{FF2B5EF4-FFF2-40B4-BE49-F238E27FC236}">
              <a16:creationId xmlns:a16="http://schemas.microsoft.com/office/drawing/2014/main" id="{43C54B23-DAB0-6E0B-F253-8A9716199CDE}"/>
            </a:ext>
          </a:extLst>
        </cdr:cNvPr>
        <cdr:cNvSpPr txBox="1"/>
      </cdr:nvSpPr>
      <cdr:spPr>
        <a:xfrm xmlns:a="http://schemas.openxmlformats.org/drawingml/2006/main">
          <a:off x="2773423" y="666937"/>
          <a:ext cx="534021" cy="23170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nl-NL" sz="800" dirty="0" err="1">
              <a:latin typeface="ING Me" panose="02000506040000020004" pitchFamily="2" charset="0"/>
              <a:cs typeface="ING Me" panose="02000506040000020004" pitchFamily="2" charset="0"/>
            </a:rPr>
            <a:t>Ned</a:t>
          </a:r>
          <a:r>
            <a:rPr lang="nl-NL" sz="800" dirty="0">
              <a:latin typeface="ING Me" panose="02000506040000020004" pitchFamily="2" charset="0"/>
              <a:cs typeface="ING Me" panose="02000506040000020004" pitchFamily="2" charset="0"/>
            </a:rPr>
            <a:t>- </a:t>
          </a:r>
          <a:r>
            <a:rPr lang="nl-NL" sz="800" dirty="0" err="1">
              <a:latin typeface="ING Me" panose="02000506040000020004" pitchFamily="2" charset="0"/>
              <a:cs typeface="ING Me" panose="02000506040000020004" pitchFamily="2" charset="0"/>
            </a:rPr>
            <a:t>Arg</a:t>
          </a:r>
          <a:endParaRPr lang="en-NL" sz="800" dirty="0">
            <a:latin typeface="ING Me" panose="02000506040000020004" pitchFamily="2" charset="0"/>
            <a:cs typeface="ING Me" panose="02000506040000020004" pitchFamily="2"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0.86709</cdr:y>
    </cdr:from>
    <cdr:to>
      <cdr:x>1</cdr:x>
      <cdr:y>1</cdr:y>
    </cdr:to>
    <cdr:sp macro="" textlink="">
      <cdr:nvSpPr>
        <cdr:cNvPr id="2" name="Tekstvak 4"/>
        <cdr:cNvSpPr txBox="1"/>
      </cdr:nvSpPr>
      <cdr:spPr>
        <a:xfrm xmlns:a="http://schemas.openxmlformats.org/drawingml/2006/main">
          <a:off x="0" y="1438275"/>
          <a:ext cx="3445200" cy="220463"/>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NL" sz="700" dirty="0">
              <a:solidFill>
                <a:schemeClr val="bg2"/>
              </a:solidFill>
              <a:latin typeface="ING Me" panose="02000506040000020004" pitchFamily="2" charset="0"/>
              <a:cs typeface="ING Me" panose="02000506040000020004" pitchFamily="2" charset="0"/>
            </a:rPr>
            <a:t>* exclusief 2020-2022 </a:t>
          </a:r>
          <a:r>
            <a:rPr lang="nl-NL" sz="700">
              <a:solidFill>
                <a:schemeClr val="bg2"/>
              </a:solidFill>
              <a:latin typeface="ING Me" panose="02000506040000020004" pitchFamily="2" charset="0"/>
              <a:cs typeface="ING Me" panose="02000506040000020004" pitchFamily="2" charset="0"/>
            </a:rPr>
            <a:t>vanwege corona</a:t>
          </a:r>
          <a:endParaRPr lang="nl-NL" sz="700" dirty="0">
            <a:solidFill>
              <a:schemeClr val="bg2"/>
            </a:solidFill>
            <a:latin typeface="ING Me" panose="02000506040000020004" pitchFamily="2" charset="0"/>
            <a:cs typeface="ING Me" panose="02000506040000020004" pitchFamily="2" charset="0"/>
          </a:endParaRPr>
        </a:p>
        <a:p xmlns:a="http://schemas.openxmlformats.org/drawingml/2006/main">
          <a:r>
            <a:rPr lang="nl-NL" sz="700" dirty="0">
              <a:solidFill>
                <a:schemeClr val="bg2"/>
              </a:solidFill>
              <a:latin typeface="ING Me" panose="02000506040000020004" pitchFamily="2" charset="0"/>
              <a:cs typeface="ING Me" panose="02000506040000020004" pitchFamily="2" charset="0"/>
            </a:rPr>
            <a:t>Bron: CBS, bewerking</a:t>
          </a:r>
          <a:r>
            <a:rPr lang="nl-NL" sz="700" baseline="0" dirty="0">
              <a:solidFill>
                <a:schemeClr val="bg2"/>
              </a:solidFill>
              <a:latin typeface="ING Me" panose="02000506040000020004" pitchFamily="2" charset="0"/>
              <a:cs typeface="ING Me" panose="02000506040000020004" pitchFamily="2" charset="0"/>
            </a:rPr>
            <a:t> ING </a:t>
          </a:r>
          <a:endParaRPr lang="nl-NL" sz="700" dirty="0">
            <a:solidFill>
              <a:schemeClr val="bg2"/>
            </a:solidFill>
            <a:latin typeface="ING Me" panose="02000506040000020004" pitchFamily="2" charset="0"/>
            <a:cs typeface="ING Me" panose="02000506040000020004" pitchFamily="2" charset="0"/>
          </a:endParaRPr>
        </a:p>
      </cdr:txBody>
    </cdr:sp>
  </cdr:relSizeAnchor>
  <cdr:relSizeAnchor xmlns:cdr="http://schemas.openxmlformats.org/drawingml/2006/chartDrawing">
    <cdr:from>
      <cdr:x>0</cdr:x>
      <cdr:y>0</cdr:y>
    </cdr:from>
    <cdr:to>
      <cdr:x>1</cdr:x>
      <cdr:y>0.23194</cdr:y>
    </cdr:to>
    <cdr:sp macro="" textlink="">
      <cdr:nvSpPr>
        <cdr:cNvPr id="3" name="Tekstvak 4"/>
        <cdr:cNvSpPr txBox="1"/>
      </cdr:nvSpPr>
      <cdr:spPr>
        <a:xfrm xmlns:a="http://schemas.openxmlformats.org/drawingml/2006/main">
          <a:off x="0" y="0"/>
          <a:ext cx="3445200" cy="38472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t">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nl-NL" sz="900" b="1" dirty="0">
              <a:solidFill>
                <a:schemeClr val="tx2"/>
              </a:solidFill>
              <a:latin typeface="ING Me" panose="02000506040000020004" pitchFamily="2" charset="0"/>
              <a:cs typeface="ING Me" panose="02000506040000020004" pitchFamily="2" charset="0"/>
            </a:rPr>
            <a:t>Eindtoernooi met</a:t>
          </a:r>
          <a:r>
            <a:rPr lang="nl-NL" sz="900" b="1" baseline="0" dirty="0">
              <a:solidFill>
                <a:schemeClr val="tx2"/>
              </a:solidFill>
              <a:latin typeface="ING Me" panose="02000506040000020004" pitchFamily="2" charset="0"/>
              <a:cs typeface="ING Me" panose="02000506040000020004" pitchFamily="2" charset="0"/>
            </a:rPr>
            <a:t> Oranje goed voor supermarktomzet</a:t>
          </a:r>
        </a:p>
        <a:p xmlns:a="http://schemas.openxmlformats.org/drawingml/2006/main">
          <a:r>
            <a:rPr lang="nl-NL" sz="800" b="0" dirty="0">
              <a:solidFill>
                <a:sysClr val="windowText" lastClr="000000"/>
              </a:solidFill>
              <a:latin typeface="ING Me" panose="02000506040000020004" pitchFamily="2" charset="0"/>
              <a:cs typeface="ING Me" panose="02000506040000020004" pitchFamily="2" charset="0"/>
            </a:rPr>
            <a:t>Omzetvolume in juni-juli vergeleken</a:t>
          </a:r>
          <a:r>
            <a:rPr lang="nl-NL" sz="800" b="0" baseline="0" dirty="0">
              <a:solidFill>
                <a:sysClr val="windowText" lastClr="000000"/>
              </a:solidFill>
              <a:latin typeface="ING Me" panose="02000506040000020004" pitchFamily="2" charset="0"/>
              <a:cs typeface="ING Me" panose="02000506040000020004" pitchFamily="2" charset="0"/>
            </a:rPr>
            <a:t> met jaarcijfer over de periode 2003-2023*, </a:t>
          </a:r>
          <a:r>
            <a:rPr lang="nl-NL" sz="800" b="0" baseline="0" dirty="0" err="1">
              <a:solidFill>
                <a:sysClr val="windowText" lastClr="000000"/>
              </a:solidFill>
              <a:latin typeface="ING Me" panose="02000506040000020004" pitchFamily="2" charset="0"/>
              <a:cs typeface="ING Me" panose="02000506040000020004" pitchFamily="2" charset="0"/>
            </a:rPr>
            <a:t>seizoensgecorrigeerd</a:t>
          </a:r>
          <a:endParaRPr lang="nl-NL" sz="800" b="0" dirty="0">
            <a:solidFill>
              <a:sysClr val="windowText" lastClr="000000"/>
            </a:solidFill>
            <a:latin typeface="ING Me" panose="02000506040000020004" pitchFamily="2" charset="0"/>
            <a:cs typeface="ING Me" panose="02000506040000020004" pitchFamily="2"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latin typeface="ING Me" pitchFamily="2" charset="0"/>
            </a:endParaRPr>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49DD6AA-DA07-4B49-84C4-DD15DC5E0A8E}" type="datetimeFigureOut">
              <a:rPr lang="en-GB" smtClean="0">
                <a:latin typeface="ING Me" pitchFamily="2" charset="0"/>
              </a:rPr>
              <a:t>03/06/2024</a:t>
            </a:fld>
            <a:endParaRPr lang="en-GB">
              <a:latin typeface="ING Me" pitchFamily="2" charset="0"/>
            </a:endParaRPr>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latin typeface="ING Me" pitchFamily="2" charset="0"/>
            </a:endParaRPr>
          </a:p>
        </p:txBody>
      </p:sp>
    </p:spTree>
    <p:extLst>
      <p:ext uri="{BB962C8B-B14F-4D97-AF65-F5344CB8AC3E}">
        <p14:creationId xmlns:p14="http://schemas.microsoft.com/office/powerpoint/2010/main" val="28952732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727175" y="0"/>
            <a:ext cx="1070500" cy="351731"/>
          </a:xfrm>
          <a:prstGeom prst="rect">
            <a:avLst/>
          </a:prstGeom>
        </p:spPr>
        <p:txBody>
          <a:bodyPr vert="horz" lIns="91440" tIns="45720" rIns="91440" bIns="45720" rtlCol="0"/>
          <a:lstStyle>
            <a:lvl1pPr algn="r">
              <a:defRPr sz="1000">
                <a:latin typeface="+mn-lt"/>
              </a:defRPr>
            </a:lvl1pPr>
          </a:lstStyle>
          <a:p>
            <a:fld id="{B6962210-35F6-42EB-A3B8-FCE6E13B30BA}" type="datetimeFigureOut">
              <a:rPr lang="en-GB" smtClean="0"/>
              <a:pPr/>
              <a:t>03/06/2024</a:t>
            </a:fld>
            <a:endParaRPr lang="en-GB"/>
          </a:p>
        </p:txBody>
      </p:sp>
      <p:sp>
        <p:nvSpPr>
          <p:cNvPr id="4" name="Slide Image Placeholder 3"/>
          <p:cNvSpPr>
            <a:spLocks noGrp="1" noRot="1" noChangeAspect="1"/>
          </p:cNvSpPr>
          <p:nvPr>
            <p:ph type="sldImg" idx="2"/>
          </p:nvPr>
        </p:nvSpPr>
        <p:spPr>
          <a:xfrm>
            <a:off x="422275" y="744538"/>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280862"/>
            <a:ext cx="5438140" cy="5147721"/>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614705"/>
            <a:ext cx="5602283" cy="273569"/>
          </a:xfrm>
          <a:prstGeom prst="rect">
            <a:avLst/>
          </a:prstGeom>
        </p:spPr>
        <p:txBody>
          <a:bodyPr vert="horz" lIns="91440" tIns="45720" rIns="91440" bIns="45720" rtlCol="0" anchor="t" anchorCtr="0"/>
          <a:lstStyle>
            <a:lvl1pPr algn="l">
              <a:defRPr sz="1000">
                <a:latin typeface="+mn-lt"/>
              </a:defRPr>
            </a:lvl1pPr>
          </a:lstStyle>
          <a:p>
            <a:endParaRPr lang="en-GB"/>
          </a:p>
        </p:txBody>
      </p:sp>
      <p:sp>
        <p:nvSpPr>
          <p:cNvPr id="7" name="Slide Number Placeholder 6"/>
          <p:cNvSpPr>
            <a:spLocks noGrp="1"/>
          </p:cNvSpPr>
          <p:nvPr>
            <p:ph type="sldNum" sz="quarter" idx="5"/>
          </p:nvPr>
        </p:nvSpPr>
        <p:spPr>
          <a:xfrm>
            <a:off x="5727175" y="9614705"/>
            <a:ext cx="1070500" cy="273569"/>
          </a:xfrm>
          <a:prstGeom prst="rect">
            <a:avLst/>
          </a:prstGeom>
        </p:spPr>
        <p:txBody>
          <a:bodyPr vert="horz" lIns="91440" tIns="45720" rIns="91440" bIns="45720" rtlCol="0" anchor="t" anchorCtr="0"/>
          <a:lstStyle>
            <a:lvl1pPr algn="r">
              <a:defRPr sz="1000">
                <a:latin typeface="+mn-lt"/>
              </a:defRPr>
            </a:lvl1pPr>
          </a:lstStyle>
          <a:p>
            <a:fld id="{E762DFE1-544E-4AD0-8AE2-9ADF9877B110}" type="slidenum">
              <a:rPr lang="en-GB" smtClean="0"/>
              <a:pPr/>
              <a:t>‹#›</a:t>
            </a:fld>
            <a:endParaRPr lang="en-GB"/>
          </a:p>
        </p:txBody>
      </p:sp>
      <p:sp>
        <p:nvSpPr>
          <p:cNvPr id="8" name="Tijdelijke aanduiding voor koptekst 7">
            <a:extLst>
              <a:ext uri="{FF2B5EF4-FFF2-40B4-BE49-F238E27FC236}">
                <a16:creationId xmlns:a16="http://schemas.microsoft.com/office/drawing/2014/main" id="{C1A3319D-0253-44C9-9036-CA7A6ABA2FFD}"/>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NL"/>
          </a:p>
        </p:txBody>
      </p:sp>
    </p:spTree>
    <p:extLst>
      <p:ext uri="{BB962C8B-B14F-4D97-AF65-F5344CB8AC3E}">
        <p14:creationId xmlns:p14="http://schemas.microsoft.com/office/powerpoint/2010/main" val="3708337847"/>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10000"/>
      </a:lnSpc>
      <a:defRPr sz="1000" kern="1200">
        <a:solidFill>
          <a:schemeClr val="tx1"/>
        </a:solidFill>
        <a:latin typeface="+mn-lt"/>
        <a:ea typeface="+mn-ea"/>
        <a:cs typeface="+mn-cs"/>
      </a:defRPr>
    </a:lvl1pPr>
    <a:lvl2pPr marL="174625" indent="-174625" algn="l" defTabSz="914400" rtl="0" eaLnBrk="1" latinLnBrk="0" hangingPunct="1">
      <a:lnSpc>
        <a:spcPct val="110000"/>
      </a:lnSpc>
      <a:buFont typeface="ING Me" pitchFamily="2" charset="0"/>
      <a:buChar char="•"/>
      <a:defRPr sz="1000" kern="1200">
        <a:solidFill>
          <a:schemeClr val="tx1"/>
        </a:solidFill>
        <a:latin typeface="ING Me" pitchFamily="2" charset="0"/>
        <a:ea typeface="+mn-ea"/>
        <a:cs typeface="+mn-cs"/>
      </a:defRPr>
    </a:lvl2pPr>
    <a:lvl3pPr marL="360363" indent="-174625" algn="l" defTabSz="914400" rtl="0" eaLnBrk="1" latinLnBrk="0" hangingPunct="1">
      <a:lnSpc>
        <a:spcPct val="110000"/>
      </a:lnSpc>
      <a:buFont typeface="ING Me" pitchFamily="2" charset="0"/>
      <a:buChar char="•"/>
      <a:defRPr sz="1000" kern="1200">
        <a:solidFill>
          <a:schemeClr val="tx1"/>
        </a:solidFill>
        <a:latin typeface="ING Me" pitchFamily="2" charset="0"/>
        <a:ea typeface="+mn-ea"/>
        <a:cs typeface="+mn-cs"/>
      </a:defRPr>
    </a:lvl3pPr>
    <a:lvl4pPr marL="534988" indent="-174625" algn="l" defTabSz="914400" rtl="0" eaLnBrk="1" latinLnBrk="0" hangingPunct="1">
      <a:lnSpc>
        <a:spcPct val="110000"/>
      </a:lnSpc>
      <a:buFont typeface="ING Me" pitchFamily="2" charset="0"/>
      <a:buChar char="•"/>
      <a:defRPr sz="1000" kern="1200">
        <a:solidFill>
          <a:schemeClr val="tx1"/>
        </a:solidFill>
        <a:latin typeface="ING Me" pitchFamily="2" charset="0"/>
        <a:ea typeface="+mn-ea"/>
        <a:cs typeface="+mn-cs"/>
      </a:defRPr>
    </a:lvl4pPr>
    <a:lvl5pPr marL="719138" indent="-174625" algn="l" defTabSz="914400" rtl="0" eaLnBrk="1" latinLnBrk="0" hangingPunct="1">
      <a:lnSpc>
        <a:spcPct val="110000"/>
      </a:lnSpc>
      <a:buFont typeface="ING Me" pitchFamily="2" charset="0"/>
      <a:buChar char="•"/>
      <a:defRPr sz="1000" kern="1200">
        <a:solidFill>
          <a:schemeClr val="tx1"/>
        </a:solidFill>
        <a:latin typeface="ING Me"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0" fontAlgn="base" hangingPunct="0">
              <a:lnSpc>
                <a:spcPct val="115000"/>
              </a:lnSpc>
              <a:spcAft>
                <a:spcPts val="800"/>
              </a:spcAft>
            </a:pPr>
            <a:endParaRPr lang="nl-NL"/>
          </a:p>
        </p:txBody>
      </p:sp>
      <p:sp>
        <p:nvSpPr>
          <p:cNvPr id="4" name="Tijdelijke aanduiding voor dianummer 3"/>
          <p:cNvSpPr>
            <a:spLocks noGrp="1"/>
          </p:cNvSpPr>
          <p:nvPr>
            <p:ph type="sldNum" sz="quarter" idx="10"/>
          </p:nvPr>
        </p:nvSpPr>
        <p:spPr/>
        <p:txBody>
          <a:bodyPr/>
          <a:lstStyle/>
          <a:p>
            <a:fld id="{4B44A6CE-DACD-4F37-8C49-74DE75FD161E}" type="slidenum">
              <a:rPr lang="nl-NL" smtClean="0"/>
              <a:t>1</a:t>
            </a:fld>
            <a:endParaRPr lang="nl-NL"/>
          </a:p>
        </p:txBody>
      </p:sp>
    </p:spTree>
    <p:extLst>
      <p:ext uri="{BB962C8B-B14F-4D97-AF65-F5344CB8AC3E}">
        <p14:creationId xmlns:p14="http://schemas.microsoft.com/office/powerpoint/2010/main" val="852501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endParaRPr lang="en-GB"/>
          </a:p>
        </p:txBody>
      </p:sp>
    </p:spTree>
    <p:extLst>
      <p:ext uri="{BB962C8B-B14F-4D97-AF65-F5344CB8AC3E}">
        <p14:creationId xmlns:p14="http://schemas.microsoft.com/office/powerpoint/2010/main" val="2341364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lang="nl-NL"/>
          </a:p>
        </p:txBody>
      </p:sp>
      <p:sp>
        <p:nvSpPr>
          <p:cNvPr id="4" name="Slide Number Placeholder 3"/>
          <p:cNvSpPr>
            <a:spLocks noGrp="1"/>
          </p:cNvSpPr>
          <p:nvPr>
            <p:ph type="sldNum" sz="quarter" idx="10"/>
          </p:nvPr>
        </p:nvSpPr>
        <p:spPr/>
        <p:txBody>
          <a:bodyPr/>
          <a:lstStyle/>
          <a:p>
            <a:endParaRPr lang="en-GB"/>
          </a:p>
        </p:txBody>
      </p:sp>
    </p:spTree>
    <p:extLst>
      <p:ext uri="{BB962C8B-B14F-4D97-AF65-F5344CB8AC3E}">
        <p14:creationId xmlns:p14="http://schemas.microsoft.com/office/powerpoint/2010/main" val="4215892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endParaRPr lang="en-GB"/>
          </a:p>
        </p:txBody>
      </p:sp>
    </p:spTree>
    <p:extLst>
      <p:ext uri="{BB962C8B-B14F-4D97-AF65-F5344CB8AC3E}">
        <p14:creationId xmlns:p14="http://schemas.microsoft.com/office/powerpoint/2010/main" val="1320656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a:p>
        </p:txBody>
      </p:sp>
      <p:sp>
        <p:nvSpPr>
          <p:cNvPr id="4" name="Tijdelijke aanduiding voor dianummer 3"/>
          <p:cNvSpPr>
            <a:spLocks noGrp="1"/>
          </p:cNvSpPr>
          <p:nvPr>
            <p:ph type="sldNum" sz="quarter" idx="10"/>
          </p:nvPr>
        </p:nvSpPr>
        <p:spPr/>
        <p:txBody>
          <a:bodyPr/>
          <a:lstStyle/>
          <a:p>
            <a:fld id="{4B44A6CE-DACD-4F37-8C49-74DE75FD161E}" type="slidenum">
              <a:rPr lang="nl-NL" smtClean="0"/>
              <a:t>2</a:t>
            </a:fld>
            <a:endParaRPr lang="nl-NL"/>
          </a:p>
        </p:txBody>
      </p:sp>
    </p:spTree>
    <p:extLst>
      <p:ext uri="{BB962C8B-B14F-4D97-AF65-F5344CB8AC3E}">
        <p14:creationId xmlns:p14="http://schemas.microsoft.com/office/powerpoint/2010/main" val="3125183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4B44A6CE-DACD-4F37-8C49-74DE75FD161E}" type="slidenum">
              <a:rPr lang="nl-NL" smtClean="0"/>
              <a:t>3</a:t>
            </a:fld>
            <a:endParaRPr lang="nl-NL"/>
          </a:p>
        </p:txBody>
      </p:sp>
    </p:spTree>
    <p:extLst>
      <p:ext uri="{BB962C8B-B14F-4D97-AF65-F5344CB8AC3E}">
        <p14:creationId xmlns:p14="http://schemas.microsoft.com/office/powerpoint/2010/main" val="900891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4B44A6CE-DACD-4F37-8C49-74DE75FD161E}" type="slidenum">
              <a:rPr lang="nl-NL" smtClean="0"/>
              <a:t>4</a:t>
            </a:fld>
            <a:endParaRPr lang="nl-NL"/>
          </a:p>
        </p:txBody>
      </p:sp>
    </p:spTree>
    <p:extLst>
      <p:ext uri="{BB962C8B-B14F-4D97-AF65-F5344CB8AC3E}">
        <p14:creationId xmlns:p14="http://schemas.microsoft.com/office/powerpoint/2010/main" val="681193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endParaRPr lang="en-GB"/>
          </a:p>
        </p:txBody>
      </p:sp>
    </p:spTree>
    <p:extLst>
      <p:ext uri="{BB962C8B-B14F-4D97-AF65-F5344CB8AC3E}">
        <p14:creationId xmlns:p14="http://schemas.microsoft.com/office/powerpoint/2010/main" val="134287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endParaRPr lang="en-GB"/>
          </a:p>
        </p:txBody>
      </p:sp>
    </p:spTree>
    <p:extLst>
      <p:ext uri="{BB962C8B-B14F-4D97-AF65-F5344CB8AC3E}">
        <p14:creationId xmlns:p14="http://schemas.microsoft.com/office/powerpoint/2010/main" val="1486867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endParaRPr lang="en-GB"/>
          </a:p>
        </p:txBody>
      </p:sp>
    </p:spTree>
    <p:extLst>
      <p:ext uri="{BB962C8B-B14F-4D97-AF65-F5344CB8AC3E}">
        <p14:creationId xmlns:p14="http://schemas.microsoft.com/office/powerpoint/2010/main" val="56006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4B44A6CE-DACD-4F37-8C49-74DE75FD161E}" type="slidenum">
              <a:rPr lang="nl-NL" smtClean="0"/>
              <a:t>8</a:t>
            </a:fld>
            <a:endParaRPr lang="nl-NL"/>
          </a:p>
        </p:txBody>
      </p:sp>
    </p:spTree>
    <p:extLst>
      <p:ext uri="{BB962C8B-B14F-4D97-AF65-F5344CB8AC3E}">
        <p14:creationId xmlns:p14="http://schemas.microsoft.com/office/powerpoint/2010/main" val="1019386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SzPct val="120000"/>
              <a:buFont typeface="Arial" panose="020B0604020202020204" pitchFamily="34" charset="0"/>
              <a:buNone/>
            </a:pPr>
            <a:endParaRPr lang="nl-NL" sz="1000"/>
          </a:p>
        </p:txBody>
      </p:sp>
      <p:sp>
        <p:nvSpPr>
          <p:cNvPr id="4" name="Slide Number Placeholder 3"/>
          <p:cNvSpPr>
            <a:spLocks noGrp="1"/>
          </p:cNvSpPr>
          <p:nvPr>
            <p:ph type="sldNum" sz="quarter" idx="10"/>
          </p:nvPr>
        </p:nvSpPr>
        <p:spPr/>
        <p:txBody>
          <a:bodyPr/>
          <a:lstStyle/>
          <a:p>
            <a:endParaRPr lang="en-GB"/>
          </a:p>
        </p:txBody>
      </p:sp>
    </p:spTree>
    <p:extLst>
      <p:ext uri="{BB962C8B-B14F-4D97-AF65-F5344CB8AC3E}">
        <p14:creationId xmlns:p14="http://schemas.microsoft.com/office/powerpoint/2010/main" val="3395072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elpagina">
    <p:spTree>
      <p:nvGrpSpPr>
        <p:cNvPr id="1" name=""/>
        <p:cNvGrpSpPr/>
        <p:nvPr/>
      </p:nvGrpSpPr>
      <p:grpSpPr>
        <a:xfrm>
          <a:off x="0" y="0"/>
          <a:ext cx="0" cy="0"/>
          <a:chOff x="0" y="0"/>
          <a:chExt cx="0" cy="0"/>
        </a:xfrm>
      </p:grpSpPr>
      <p:sp>
        <p:nvSpPr>
          <p:cNvPr id="2" name="Rechthoek 1"/>
          <p:cNvSpPr/>
          <p:nvPr userDrawn="1"/>
        </p:nvSpPr>
        <p:spPr>
          <a:xfrm>
            <a:off x="3048000" y="2794981"/>
            <a:ext cx="6096000" cy="531812"/>
          </a:xfrm>
          <a:prstGeom prst="rect">
            <a:avLst/>
          </a:prstGeom>
        </p:spPr>
        <p:txBody>
          <a:bodyPr>
            <a:spAutoFit/>
          </a:bodyPr>
          <a:lstStyle/>
          <a:p>
            <a:pPr marL="0" marR="0" indent="0" algn="l">
              <a:lnSpc>
                <a:spcPct val="119000"/>
              </a:lnSpc>
              <a:spcBef>
                <a:spcPts val="0"/>
              </a:spcBef>
              <a:spcAft>
                <a:spcPts val="600"/>
              </a:spcAft>
            </a:pPr>
            <a:r>
              <a:rPr lang="nl-NL" sz="2400" kern="1400">
                <a:ln>
                  <a:noFill/>
                </a:ln>
                <a:solidFill>
                  <a:srgbClr val="333333"/>
                </a:solidFill>
                <a:effectLst/>
                <a:latin typeface="Calibri" panose="020F0502020204030204" pitchFamily="34" charset="0"/>
              </a:rPr>
              <a:t> </a:t>
            </a:r>
          </a:p>
        </p:txBody>
      </p:sp>
    </p:spTree>
    <p:extLst>
      <p:ext uri="{BB962C8B-B14F-4D97-AF65-F5344CB8AC3E}">
        <p14:creationId xmlns:p14="http://schemas.microsoft.com/office/powerpoint/2010/main" val="1235343950"/>
      </p:ext>
    </p:extLst>
  </p:cSld>
  <p:clrMapOvr>
    <a:masterClrMapping/>
  </p:clrMapOvr>
  <p:extLst>
    <p:ext uri="{DCECCB84-F9BA-43D5-87BE-67443E8EF086}">
      <p15:sldGuideLst xmlns:p15="http://schemas.microsoft.com/office/powerpoint/2012/main">
        <p15:guide id="1" pos="257">
          <p15:clr>
            <a:srgbClr val="A4A3A4"/>
          </p15:clr>
        </p15:guide>
        <p15:guide id="2" orient="horz" pos="4042">
          <p15:clr>
            <a:srgbClr val="A4A3A4"/>
          </p15:clr>
        </p15:guide>
        <p15:guide id="3" orient="horz" pos="354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tandaardpagina - 2 kolommen">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0F159D9-8192-462C-BD5F-F9F4AF378C3D}"/>
              </a:ext>
            </a:extLst>
          </p:cNvPr>
          <p:cNvSpPr/>
          <p:nvPr userDrawn="1"/>
        </p:nvSpPr>
        <p:spPr>
          <a:xfrm>
            <a:off x="0" y="0"/>
            <a:ext cx="12192000" cy="28800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36000" rIns="36000" bIns="54000" numCol="1" spcCol="0" rtlCol="0" fromWordArt="0" anchor="b" anchorCtr="0" forceAA="0" compatLnSpc="1">
            <a:prstTxWarp prst="textNoShape">
              <a:avLst/>
            </a:prstTxWarp>
            <a:noAutofit/>
          </a:bodyPr>
          <a:lstStyle/>
          <a:p>
            <a:pPr>
              <a:lnSpc>
                <a:spcPct val="90000"/>
              </a:lnSpc>
            </a:pPr>
            <a:endParaRPr lang="nl-NL" sz="1050">
              <a:solidFill>
                <a:schemeClr val="bg1">
                  <a:lumMod val="50000"/>
                </a:schemeClr>
              </a:solidFill>
              <a:latin typeface="+mj-lt"/>
            </a:endParaRPr>
          </a:p>
        </p:txBody>
      </p:sp>
      <p:sp>
        <p:nvSpPr>
          <p:cNvPr id="10" name="Text Box 5">
            <a:extLst>
              <a:ext uri="{FF2B5EF4-FFF2-40B4-BE49-F238E27FC236}">
                <a16:creationId xmlns:a16="http://schemas.microsoft.com/office/drawing/2014/main" id="{BB060487-5D48-4493-85E5-4D835FF9CAC9}"/>
              </a:ext>
            </a:extLst>
          </p:cNvPr>
          <p:cNvSpPr txBox="1">
            <a:spLocks noChangeArrowheads="1"/>
          </p:cNvSpPr>
          <p:nvPr userDrawn="1"/>
        </p:nvSpPr>
        <p:spPr bwMode="auto">
          <a:xfrm>
            <a:off x="407988" y="6502649"/>
            <a:ext cx="6221412" cy="166613"/>
          </a:xfrm>
          <a:prstGeom prst="rect">
            <a:avLst/>
          </a:prstGeom>
          <a:noFill/>
          <a:ln>
            <a:noFill/>
          </a:ln>
          <a:effectLst/>
          <a:extLst>
            <a:ext uri="{909E8E84-426E-40DD-AFC4-6F175D3DCCD1}">
              <a14:hiddenFill xmlns:a14="http://schemas.microsoft.com/office/drawing/2010/main">
                <a:solidFill>
                  <a:srgbClr val="767676"/>
                </a:solidFill>
              </a14:hiddenFill>
            </a:ext>
            <a:ext uri="{91240B29-F687-4F45-9708-019B960494DF}">
              <a14:hiddenLine xmlns:a14="http://schemas.microsoft.com/office/drawing/2010/main" w="9525" algn="in">
                <a:solidFill>
                  <a:srgbClr val="333333"/>
                </a:solidFill>
                <a:miter lim="800000"/>
                <a:headEnd/>
                <a:tailEnd/>
              </a14:hiddenLine>
            </a:ext>
            <a:ext uri="{AF507438-7753-43E0-B8FC-AC1667EBCBE1}">
              <a14:hiddenEffects xmlns:a14="http://schemas.microsoft.com/office/drawing/2010/main">
                <a:effectLst>
                  <a:outerShdw dist="35921" dir="2700000" algn="ctr" rotWithShape="0">
                    <a:srgbClr val="A8A8A8"/>
                  </a:outerShdw>
                </a:effectLst>
              </a14:hiddenEffects>
            </a:ext>
          </a:extLst>
        </p:spPr>
        <p:txBody>
          <a:bodyPr vert="horz" wrap="square" lIns="0" tIns="14244" rIns="14244" bIns="142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800" b="1" kern="1200">
                <a:solidFill>
                  <a:schemeClr val="tx1"/>
                </a:solidFill>
                <a:effectLst/>
                <a:latin typeface="+mn-lt"/>
                <a:ea typeface="+mn-ea"/>
                <a:cs typeface="+mn-cs"/>
              </a:rPr>
              <a:t>ING Research </a:t>
            </a:r>
            <a:r>
              <a:rPr lang="nl-NL" sz="800" kern="1200">
                <a:solidFill>
                  <a:schemeClr val="tx1"/>
                </a:solidFill>
                <a:effectLst/>
                <a:latin typeface="+mn-lt"/>
                <a:ea typeface="+mn-ea"/>
                <a:cs typeface="+mn-cs"/>
              </a:rPr>
              <a:t>– </a:t>
            </a:r>
            <a:r>
              <a:rPr lang="en-US" altLang="nl-NL" sz="800" b="0">
                <a:latin typeface="ING Me" panose="02000506040000020004" pitchFamily="2" charset="0"/>
              </a:rPr>
              <a:t>EK-</a:t>
            </a:r>
            <a:r>
              <a:rPr lang="en-US" altLang="nl-NL" sz="800" b="0" err="1">
                <a:latin typeface="ING Me" panose="02000506040000020004" pitchFamily="2" charset="0"/>
              </a:rPr>
              <a:t>nomie</a:t>
            </a:r>
            <a:r>
              <a:rPr lang="en-US" altLang="nl-NL" sz="800" b="0">
                <a:latin typeface="ING Me" panose="02000506040000020004" pitchFamily="2" charset="0"/>
              </a:rPr>
              <a:t> </a:t>
            </a:r>
            <a:r>
              <a:rPr lang="nl-NL" sz="800" kern="1200">
                <a:solidFill>
                  <a:schemeClr val="tx1"/>
                </a:solidFill>
                <a:effectLst/>
                <a:latin typeface="+mn-lt"/>
                <a:ea typeface="+mn-ea"/>
                <a:cs typeface="+mn-cs"/>
              </a:rPr>
              <a:t>– Juni 2024</a:t>
            </a:r>
          </a:p>
        </p:txBody>
      </p:sp>
      <p:sp>
        <p:nvSpPr>
          <p:cNvPr id="12" name="Slide Number Placeholder 4">
            <a:extLst>
              <a:ext uri="{FF2B5EF4-FFF2-40B4-BE49-F238E27FC236}">
                <a16:creationId xmlns:a16="http://schemas.microsoft.com/office/drawing/2014/main" id="{6B668299-F817-44C2-AA52-80933AC7F1D8}"/>
              </a:ext>
            </a:extLst>
          </p:cNvPr>
          <p:cNvSpPr txBox="1">
            <a:spLocks/>
          </p:cNvSpPr>
          <p:nvPr userDrawn="1"/>
        </p:nvSpPr>
        <p:spPr bwMode="gray">
          <a:xfrm>
            <a:off x="11381582" y="6481152"/>
            <a:ext cx="402431" cy="188119"/>
          </a:xfrm>
          <a:prstGeom prst="rect">
            <a:avLst/>
          </a:prstGeom>
        </p:spPr>
        <p:txBody>
          <a:bodyPr vert="horz" lIns="0" tIns="0" rIns="0" bIns="0" rtlCol="0" anchor="ctr"/>
          <a:lstStyle>
            <a:defPPr>
              <a:defRPr lang="en-US"/>
            </a:defPPr>
            <a:lvl1pPr marL="0" algn="ctr" defTabSz="914400" rtl="0" eaLnBrk="1" latinLnBrk="0" hangingPunct="1">
              <a:defRPr sz="800" b="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DD2A080-DA64-4F5C-9131-47EB793B4410}" type="slidenum">
              <a:rPr lang="en-GB" sz="800" smtClean="0">
                <a:solidFill>
                  <a:schemeClr val="tx1"/>
                </a:solidFill>
              </a:rPr>
              <a:pPr algn="r"/>
              <a:t>‹#›</a:t>
            </a:fld>
            <a:endParaRPr lang="en-GB" sz="800">
              <a:solidFill>
                <a:schemeClr val="tx1"/>
              </a:solidFill>
            </a:endParaRPr>
          </a:p>
        </p:txBody>
      </p:sp>
      <p:cxnSp>
        <p:nvCxnSpPr>
          <p:cNvPr id="13" name="Rechte verbindingslijn 12">
            <a:extLst>
              <a:ext uri="{FF2B5EF4-FFF2-40B4-BE49-F238E27FC236}">
                <a16:creationId xmlns:a16="http://schemas.microsoft.com/office/drawing/2014/main" id="{C2FDC456-1678-4094-BD1B-4A2173520352}"/>
              </a:ext>
            </a:extLst>
          </p:cNvPr>
          <p:cNvCxnSpPr>
            <a:cxnSpLocks/>
          </p:cNvCxnSpPr>
          <p:nvPr userDrawn="1"/>
        </p:nvCxnSpPr>
        <p:spPr>
          <a:xfrm>
            <a:off x="407988" y="6461672"/>
            <a:ext cx="11376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537039"/>
      </p:ext>
    </p:extLst>
  </p:cSld>
  <p:clrMapOvr>
    <a:masterClrMapping/>
  </p:clrMapOvr>
  <p:extLst>
    <p:ext uri="{DCECCB84-F9BA-43D5-87BE-67443E8EF086}">
      <p15:sldGuideLst xmlns:p15="http://schemas.microsoft.com/office/powerpoint/2012/main">
        <p15:guide id="1" pos="257">
          <p15:clr>
            <a:srgbClr val="FBAE40"/>
          </p15:clr>
        </p15:guide>
        <p15:guide id="2" orient="horz" pos="436">
          <p15:clr>
            <a:srgbClr val="FBAE40"/>
          </p15:clr>
        </p15:guide>
        <p15:guide id="3" orient="horz" pos="1049">
          <p15:clr>
            <a:srgbClr val="FBAE40"/>
          </p15:clr>
        </p15:guide>
        <p15:guide id="4" pos="7423">
          <p15:clr>
            <a:srgbClr val="FBAE40"/>
          </p15:clr>
        </p15:guide>
        <p15:guide id="5" orient="horz" pos="4320">
          <p15:clr>
            <a:srgbClr val="FBAE40"/>
          </p15:clr>
        </p15:guide>
        <p15:guide id="8" pos="4067">
          <p15:clr>
            <a:srgbClr val="FBAE40"/>
          </p15:clr>
        </p15:guide>
        <p15:guide id="9" pos="36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Standaardpagina - 3 kolommen">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815F8C57-1E98-474F-820B-D6AF37760B55}"/>
              </a:ext>
            </a:extLst>
          </p:cNvPr>
          <p:cNvSpPr txBox="1">
            <a:spLocks noChangeArrowheads="1"/>
          </p:cNvSpPr>
          <p:nvPr userDrawn="1"/>
        </p:nvSpPr>
        <p:spPr bwMode="auto">
          <a:xfrm>
            <a:off x="407988" y="6502649"/>
            <a:ext cx="5992812" cy="166621"/>
          </a:xfrm>
          <a:prstGeom prst="rect">
            <a:avLst/>
          </a:prstGeom>
          <a:noFill/>
          <a:ln>
            <a:noFill/>
          </a:ln>
          <a:effectLst/>
          <a:extLst>
            <a:ext uri="{909E8E84-426E-40DD-AFC4-6F175D3DCCD1}">
              <a14:hiddenFill xmlns:a14="http://schemas.microsoft.com/office/drawing/2010/main">
                <a:solidFill>
                  <a:srgbClr val="767676"/>
                </a:solidFill>
              </a14:hiddenFill>
            </a:ext>
            <a:ext uri="{91240B29-F687-4F45-9708-019B960494DF}">
              <a14:hiddenLine xmlns:a14="http://schemas.microsoft.com/office/drawing/2010/main" w="9525" algn="in">
                <a:solidFill>
                  <a:srgbClr val="333333"/>
                </a:solidFill>
                <a:miter lim="800000"/>
                <a:headEnd/>
                <a:tailEnd/>
              </a14:hiddenLine>
            </a:ext>
            <a:ext uri="{AF507438-7753-43E0-B8FC-AC1667EBCBE1}">
              <a14:hiddenEffects xmlns:a14="http://schemas.microsoft.com/office/drawing/2010/main">
                <a:effectLst>
                  <a:outerShdw dist="35921" dir="2700000" algn="ctr" rotWithShape="0">
                    <a:srgbClr val="A8A8A8"/>
                  </a:outerShdw>
                </a:effectLst>
              </a14:hiddenEffects>
            </a:ext>
          </a:extLst>
        </p:spPr>
        <p:txBody>
          <a:bodyPr vert="horz" wrap="square" lIns="0" tIns="14244" rIns="14244" bIns="14244"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800" b="1" kern="1200">
                <a:solidFill>
                  <a:schemeClr val="tx1"/>
                </a:solidFill>
                <a:effectLst/>
                <a:latin typeface="+mn-lt"/>
                <a:ea typeface="+mn-ea"/>
                <a:cs typeface="+mn-cs"/>
              </a:rPr>
              <a:t>ING Research </a:t>
            </a:r>
            <a:r>
              <a:rPr lang="nl-NL" sz="800" kern="1200">
                <a:solidFill>
                  <a:schemeClr val="tx1"/>
                </a:solidFill>
                <a:effectLst/>
                <a:latin typeface="+mn-lt"/>
                <a:ea typeface="+mn-ea"/>
                <a:cs typeface="+mn-cs"/>
              </a:rPr>
              <a:t>– </a:t>
            </a:r>
            <a:r>
              <a:rPr lang="en-US" altLang="nl-NL" sz="800" b="0">
                <a:latin typeface="ING Me" panose="02000506040000020004" pitchFamily="2" charset="0"/>
              </a:rPr>
              <a:t>EK-</a:t>
            </a:r>
            <a:r>
              <a:rPr lang="en-US" altLang="nl-NL" sz="800" b="0" err="1">
                <a:latin typeface="ING Me" panose="02000506040000020004" pitchFamily="2" charset="0"/>
              </a:rPr>
              <a:t>nomie</a:t>
            </a:r>
            <a:r>
              <a:rPr lang="en-US" altLang="nl-NL" sz="800" b="0">
                <a:latin typeface="ING Me" panose="02000506040000020004" pitchFamily="2" charset="0"/>
              </a:rPr>
              <a:t> </a:t>
            </a:r>
            <a:r>
              <a:rPr lang="nl-NL" sz="800" kern="1200">
                <a:solidFill>
                  <a:schemeClr val="tx1"/>
                </a:solidFill>
                <a:effectLst/>
                <a:latin typeface="+mn-lt"/>
                <a:ea typeface="+mn-ea"/>
                <a:cs typeface="+mn-cs"/>
              </a:rPr>
              <a:t>– Juni 2024</a:t>
            </a:r>
          </a:p>
        </p:txBody>
      </p:sp>
      <p:sp>
        <p:nvSpPr>
          <p:cNvPr id="12" name="Slide Number Placeholder 4">
            <a:extLst>
              <a:ext uri="{FF2B5EF4-FFF2-40B4-BE49-F238E27FC236}">
                <a16:creationId xmlns:a16="http://schemas.microsoft.com/office/drawing/2014/main" id="{D91904B2-5FFC-4031-96F8-AACCD7A6A1E9}"/>
              </a:ext>
            </a:extLst>
          </p:cNvPr>
          <p:cNvSpPr txBox="1">
            <a:spLocks/>
          </p:cNvSpPr>
          <p:nvPr userDrawn="1"/>
        </p:nvSpPr>
        <p:spPr bwMode="gray">
          <a:xfrm>
            <a:off x="11381557" y="6481152"/>
            <a:ext cx="402431" cy="188119"/>
          </a:xfrm>
          <a:prstGeom prst="rect">
            <a:avLst/>
          </a:prstGeom>
        </p:spPr>
        <p:txBody>
          <a:bodyPr vert="horz" lIns="0" tIns="0" rIns="0" bIns="0" rtlCol="0" anchor="ctr"/>
          <a:lstStyle>
            <a:defPPr>
              <a:defRPr lang="en-US"/>
            </a:defPPr>
            <a:lvl1pPr marL="0" algn="ctr" defTabSz="914400" rtl="0" eaLnBrk="1" latinLnBrk="0" hangingPunct="1">
              <a:defRPr sz="800" b="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DD2A080-DA64-4F5C-9131-47EB793B4410}" type="slidenum">
              <a:rPr lang="en-GB" sz="800" smtClean="0">
                <a:solidFill>
                  <a:schemeClr val="tx1"/>
                </a:solidFill>
              </a:rPr>
              <a:pPr algn="r"/>
              <a:t>‹#›</a:t>
            </a:fld>
            <a:endParaRPr lang="en-GB" sz="800">
              <a:solidFill>
                <a:schemeClr val="tx1"/>
              </a:solidFill>
            </a:endParaRPr>
          </a:p>
        </p:txBody>
      </p:sp>
      <p:cxnSp>
        <p:nvCxnSpPr>
          <p:cNvPr id="13" name="Rechte verbindingslijn 12">
            <a:extLst>
              <a:ext uri="{FF2B5EF4-FFF2-40B4-BE49-F238E27FC236}">
                <a16:creationId xmlns:a16="http://schemas.microsoft.com/office/drawing/2014/main" id="{498F9E13-EDE8-44BA-BCAE-2539E4AF7844}"/>
              </a:ext>
            </a:extLst>
          </p:cNvPr>
          <p:cNvCxnSpPr>
            <a:cxnSpLocks/>
          </p:cNvCxnSpPr>
          <p:nvPr userDrawn="1"/>
        </p:nvCxnSpPr>
        <p:spPr>
          <a:xfrm>
            <a:off x="407988" y="6461672"/>
            <a:ext cx="11376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hthoek 17">
            <a:extLst>
              <a:ext uri="{FF2B5EF4-FFF2-40B4-BE49-F238E27FC236}">
                <a16:creationId xmlns:a16="http://schemas.microsoft.com/office/drawing/2014/main" id="{E96378F1-49EB-43D9-A822-C322F2C58522}"/>
              </a:ext>
            </a:extLst>
          </p:cNvPr>
          <p:cNvSpPr/>
          <p:nvPr userDrawn="1"/>
        </p:nvSpPr>
        <p:spPr>
          <a:xfrm>
            <a:off x="0" y="0"/>
            <a:ext cx="12192000" cy="28800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36000" rIns="36000" bIns="54000" numCol="1" spcCol="0" rtlCol="0" fromWordArt="0" anchor="b" anchorCtr="0" forceAA="0" compatLnSpc="1">
            <a:prstTxWarp prst="textNoShape">
              <a:avLst/>
            </a:prstTxWarp>
            <a:noAutofit/>
          </a:bodyPr>
          <a:lstStyle/>
          <a:p>
            <a:pPr>
              <a:lnSpc>
                <a:spcPct val="90000"/>
              </a:lnSpc>
            </a:pPr>
            <a:endParaRPr lang="nl-NL" sz="1050">
              <a:solidFill>
                <a:schemeClr val="bg1">
                  <a:lumMod val="50000"/>
                </a:schemeClr>
              </a:solidFill>
              <a:latin typeface="+mj-lt"/>
            </a:endParaRPr>
          </a:p>
        </p:txBody>
      </p:sp>
    </p:spTree>
    <p:extLst>
      <p:ext uri="{BB962C8B-B14F-4D97-AF65-F5344CB8AC3E}">
        <p14:creationId xmlns:p14="http://schemas.microsoft.com/office/powerpoint/2010/main" val="2892192298"/>
      </p:ext>
    </p:extLst>
  </p:cSld>
  <p:clrMapOvr>
    <a:masterClrMapping/>
  </p:clrMapOvr>
  <p:extLst>
    <p:ext uri="{DCECCB84-F9BA-43D5-87BE-67443E8EF086}">
      <p15:sldGuideLst xmlns:p15="http://schemas.microsoft.com/office/powerpoint/2012/main">
        <p15:guide id="1" pos="257">
          <p15:clr>
            <a:srgbClr val="FBAE40"/>
          </p15:clr>
        </p15:guide>
        <p15:guide id="2" orient="horz" pos="436">
          <p15:clr>
            <a:srgbClr val="FBAE40"/>
          </p15:clr>
        </p15:guide>
        <p15:guide id="3" orient="horz" pos="1049">
          <p15:clr>
            <a:srgbClr val="FBAE40"/>
          </p15:clr>
        </p15:guide>
        <p15:guide id="4" pos="7423">
          <p15:clr>
            <a:srgbClr val="FBAE40"/>
          </p15:clr>
        </p15:guide>
        <p15:guide id="5" orient="horz" pos="3884">
          <p15:clr>
            <a:srgbClr val="FBAE40"/>
          </p15:clr>
        </p15:guide>
        <p15:guide id="6" pos="2434">
          <p15:clr>
            <a:srgbClr val="FBAE40"/>
          </p15:clr>
        </p15:guide>
        <p15:guide id="7" pos="2751">
          <p15:clr>
            <a:srgbClr val="FBAE40"/>
          </p15:clr>
        </p15:guide>
        <p15:guide id="8" pos="5246">
          <p15:clr>
            <a:srgbClr val="FBAE40"/>
          </p15:clr>
        </p15:guide>
        <p15:guide id="9" pos="4929">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grpSp>
        <p:nvGrpSpPr>
          <p:cNvPr id="36" name="Group 35"/>
          <p:cNvGrpSpPr/>
          <p:nvPr/>
        </p:nvGrpSpPr>
        <p:grpSpPr>
          <a:xfrm>
            <a:off x="693738" y="6230179"/>
            <a:ext cx="11498262" cy="627821"/>
            <a:chOff x="693738" y="6230179"/>
            <a:chExt cx="11498262" cy="627821"/>
          </a:xfrm>
        </p:grpSpPr>
        <p:sp>
          <p:nvSpPr>
            <p:cNvPr id="37" name="Freeform 9"/>
            <p:cNvSpPr>
              <a:spLocks/>
            </p:cNvSpPr>
            <p:nvPr userDrawn="1"/>
          </p:nvSpPr>
          <p:spPr bwMode="auto">
            <a:xfrm>
              <a:off x="693738" y="6432353"/>
              <a:ext cx="10988675" cy="131762"/>
            </a:xfrm>
            <a:custGeom>
              <a:avLst/>
              <a:gdLst>
                <a:gd name="T0" fmla="*/ 2927 w 2927"/>
                <a:gd name="T1" fmla="*/ 0 h 32"/>
                <a:gd name="T2" fmla="*/ 32 w 2927"/>
                <a:gd name="T3" fmla="*/ 0 h 32"/>
                <a:gd name="T4" fmla="*/ 0 w 2927"/>
                <a:gd name="T5" fmla="*/ 32 h 32"/>
              </a:gdLst>
              <a:ahLst/>
              <a:cxnLst>
                <a:cxn ang="0">
                  <a:pos x="T0" y="T1"/>
                </a:cxn>
                <a:cxn ang="0">
                  <a:pos x="T2" y="T3"/>
                </a:cxn>
                <a:cxn ang="0">
                  <a:pos x="T4" y="T5"/>
                </a:cxn>
              </a:cxnLst>
              <a:rect l="0" t="0" r="r" b="b"/>
              <a:pathLst>
                <a:path w="2927" h="32">
                  <a:moveTo>
                    <a:pt x="2927" y="0"/>
                  </a:moveTo>
                  <a:cubicBezTo>
                    <a:pt x="32" y="0"/>
                    <a:pt x="32" y="0"/>
                    <a:pt x="32" y="0"/>
                  </a:cubicBezTo>
                  <a:cubicBezTo>
                    <a:pt x="0" y="0"/>
                    <a:pt x="0" y="32"/>
                    <a:pt x="0" y="32"/>
                  </a:cubicBezTo>
                </a:path>
              </a:pathLst>
            </a:custGeom>
            <a:noFill/>
            <a:ln w="3175" cap="flat">
              <a:solidFill>
                <a:srgbClr val="33333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Rectangle 37"/>
            <p:cNvSpPr/>
            <p:nvPr userDrawn="1"/>
          </p:nvSpPr>
          <p:spPr bwMode="white">
            <a:xfrm>
              <a:off x="10419789" y="6230179"/>
              <a:ext cx="1772211" cy="627821"/>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lnSpc>
                  <a:spcPct val="90000"/>
                </a:lnSpc>
              </a:pPr>
              <a:endParaRPr lang="en-GB" sz="1600"/>
            </a:p>
          </p:txBody>
        </p:sp>
      </p:grpSp>
      <p:sp>
        <p:nvSpPr>
          <p:cNvPr id="21" name="Slide Number Placeholder 5"/>
          <p:cNvSpPr>
            <a:spLocks noGrp="1"/>
          </p:cNvSpPr>
          <p:nvPr>
            <p:ph type="sldNum" sz="quarter" idx="4"/>
          </p:nvPr>
        </p:nvSpPr>
        <p:spPr bwMode="gray">
          <a:xfrm>
            <a:off x="838200" y="6498809"/>
            <a:ext cx="495300" cy="188119"/>
          </a:xfrm>
          <a:prstGeom prst="rect">
            <a:avLst/>
          </a:prstGeom>
        </p:spPr>
        <p:txBody>
          <a:bodyPr vert="horz" lIns="0" tIns="0" rIns="0" bIns="0" rtlCol="0" anchor="ctr"/>
          <a:lstStyle>
            <a:lvl1pPr algn="l">
              <a:defRPr sz="1000" b="1">
                <a:solidFill>
                  <a:schemeClr val="tx1"/>
                </a:solidFill>
              </a:defRPr>
            </a:lvl1pPr>
          </a:lstStyle>
          <a:p>
            <a:fld id="{DDD2A080-DA64-4F5C-9131-47EB793B4410}" type="slidenum">
              <a:rPr lang="en-GB" smtClean="0"/>
              <a:pPr/>
              <a:t>‹#›</a:t>
            </a:fld>
            <a:endParaRPr lang="en-GB"/>
          </a:p>
        </p:txBody>
      </p:sp>
      <p:grpSp>
        <p:nvGrpSpPr>
          <p:cNvPr id="102" name="Group 101"/>
          <p:cNvGrpSpPr/>
          <p:nvPr/>
        </p:nvGrpSpPr>
        <p:grpSpPr bwMode="gray">
          <a:xfrm>
            <a:off x="-2035175" y="0"/>
            <a:ext cx="1872000" cy="4689612"/>
            <a:chOff x="-2581275" y="595116"/>
            <a:chExt cx="1872000" cy="4689612"/>
          </a:xfrm>
        </p:grpSpPr>
        <p:sp>
          <p:nvSpPr>
            <p:cNvPr id="103" name="Rectangle 104"/>
            <p:cNvSpPr>
              <a:spLocks noChangeArrowheads="1"/>
            </p:cNvSpPr>
            <p:nvPr/>
          </p:nvSpPr>
          <p:spPr bwMode="gray">
            <a:xfrm>
              <a:off x="-2581275" y="4276728"/>
              <a:ext cx="1872000" cy="1008000"/>
            </a:xfrm>
            <a:prstGeom prst="rect">
              <a:avLst/>
            </a:prstGeom>
            <a:solidFill>
              <a:srgbClr val="EAEAEA"/>
            </a:solidFill>
            <a:ln>
              <a:noFill/>
            </a:ln>
            <a:effectLst/>
          </p:spPr>
          <p:txBody>
            <a:bodyPr wrap="square" lIns="180000" tIns="180000" rIns="180000" bIns="180000" anchor="ctr">
              <a:noAutofit/>
            </a:bodyPr>
            <a:lstStyle/>
            <a:p>
              <a:endParaRPr lang="en-GB" sz="1000"/>
            </a:p>
          </p:txBody>
        </p:sp>
        <p:sp>
          <p:nvSpPr>
            <p:cNvPr id="104" name="Rectangle 104"/>
            <p:cNvSpPr>
              <a:spLocks noChangeArrowheads="1"/>
            </p:cNvSpPr>
            <p:nvPr userDrawn="1"/>
          </p:nvSpPr>
          <p:spPr bwMode="gray">
            <a:xfrm>
              <a:off x="-2581275" y="595116"/>
              <a:ext cx="1872000" cy="3672087"/>
            </a:xfrm>
            <a:prstGeom prst="rect">
              <a:avLst/>
            </a:prstGeom>
            <a:solidFill>
              <a:srgbClr val="EAEAEA"/>
            </a:solidFill>
            <a:ln>
              <a:noFill/>
            </a:ln>
            <a:effectLst/>
          </p:spPr>
          <p:txBody>
            <a:bodyPr wrap="square" lIns="180000" tIns="180000" rIns="180000" bIns="180000" anchor="ctr">
              <a:noAutofit/>
            </a:bodyPr>
            <a:lstStyle/>
            <a:p>
              <a:endParaRPr lang="en-GB" sz="1000"/>
            </a:p>
          </p:txBody>
        </p:sp>
        <p:sp>
          <p:nvSpPr>
            <p:cNvPr id="105" name="Rectangle 105"/>
            <p:cNvSpPr>
              <a:spLocks noChangeArrowheads="1"/>
            </p:cNvSpPr>
            <p:nvPr userDrawn="1"/>
          </p:nvSpPr>
          <p:spPr bwMode="gray">
            <a:xfrm>
              <a:off x="-2449513" y="1136650"/>
              <a:ext cx="215900" cy="215900"/>
            </a:xfrm>
            <a:prstGeom prst="rect">
              <a:avLst/>
            </a:prstGeom>
            <a:solidFill>
              <a:srgbClr val="FF6200"/>
            </a:solidFill>
            <a:ln>
              <a:noFill/>
            </a:ln>
            <a:effectLst/>
          </p:spPr>
          <p:txBody>
            <a:bodyPr wrap="square" anchor="ctr">
              <a:noAutofit/>
            </a:bodyPr>
            <a:lstStyle/>
            <a:p>
              <a:endParaRPr lang="en-GB" sz="1000"/>
            </a:p>
          </p:txBody>
        </p:sp>
        <p:sp>
          <p:nvSpPr>
            <p:cNvPr id="106" name="Rectangle 106"/>
            <p:cNvSpPr>
              <a:spLocks noChangeArrowheads="1"/>
            </p:cNvSpPr>
            <p:nvPr userDrawn="1"/>
          </p:nvSpPr>
          <p:spPr bwMode="gray">
            <a:xfrm>
              <a:off x="-2159000" y="1146175"/>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1000">
                  <a:solidFill>
                    <a:srgbClr val="333333"/>
                  </a:solidFill>
                </a:rPr>
                <a:t>ING Orange</a:t>
              </a:r>
            </a:p>
            <a:p>
              <a:pPr>
                <a:lnSpc>
                  <a:spcPct val="65000"/>
                </a:lnSpc>
                <a:spcBef>
                  <a:spcPct val="20000"/>
                </a:spcBef>
                <a:spcAft>
                  <a:spcPct val="20000"/>
                </a:spcAft>
              </a:pPr>
              <a:r>
                <a:rPr lang="en-GB" altLang="en-US" sz="1000">
                  <a:solidFill>
                    <a:srgbClr val="333333"/>
                  </a:solidFill>
                </a:rPr>
                <a:t>RGB= 255, 98, 0</a:t>
              </a:r>
            </a:p>
          </p:txBody>
        </p:sp>
        <p:sp>
          <p:nvSpPr>
            <p:cNvPr id="107" name="Rectangle 107"/>
            <p:cNvSpPr>
              <a:spLocks noChangeArrowheads="1"/>
            </p:cNvSpPr>
            <p:nvPr userDrawn="1"/>
          </p:nvSpPr>
          <p:spPr bwMode="gray">
            <a:xfrm>
              <a:off x="-2449513" y="1571626"/>
              <a:ext cx="215900" cy="215900"/>
            </a:xfrm>
            <a:prstGeom prst="rect">
              <a:avLst/>
            </a:prstGeom>
            <a:solidFill>
              <a:srgbClr val="A8A8A8"/>
            </a:solidFill>
            <a:ln>
              <a:noFill/>
            </a:ln>
            <a:effectLst/>
          </p:spPr>
          <p:txBody>
            <a:bodyPr wrap="square" anchor="ctr">
              <a:noAutofit/>
            </a:bodyPr>
            <a:lstStyle/>
            <a:p>
              <a:endParaRPr lang="en-GB" sz="1000"/>
            </a:p>
          </p:txBody>
        </p:sp>
        <p:sp>
          <p:nvSpPr>
            <p:cNvPr id="108" name="Rectangle 108"/>
            <p:cNvSpPr>
              <a:spLocks noChangeArrowheads="1"/>
            </p:cNvSpPr>
            <p:nvPr userDrawn="1"/>
          </p:nvSpPr>
          <p:spPr bwMode="gray">
            <a:xfrm>
              <a:off x="-2159000" y="1597026"/>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1000">
                  <a:solidFill>
                    <a:srgbClr val="333333"/>
                  </a:solidFill>
                </a:rPr>
                <a:t>ING Light Grey</a:t>
              </a:r>
            </a:p>
            <a:p>
              <a:pPr>
                <a:lnSpc>
                  <a:spcPct val="65000"/>
                </a:lnSpc>
                <a:spcBef>
                  <a:spcPct val="20000"/>
                </a:spcBef>
                <a:spcAft>
                  <a:spcPct val="20000"/>
                </a:spcAft>
              </a:pPr>
              <a:r>
                <a:rPr lang="en-GB" altLang="en-US" sz="1000">
                  <a:solidFill>
                    <a:srgbClr val="333333"/>
                  </a:solidFill>
                </a:rPr>
                <a:t>RGB= 168, 168, 168</a:t>
              </a:r>
            </a:p>
          </p:txBody>
        </p:sp>
        <p:sp>
          <p:nvSpPr>
            <p:cNvPr id="109" name="Rectangle 109"/>
            <p:cNvSpPr>
              <a:spLocks noChangeArrowheads="1"/>
            </p:cNvSpPr>
            <p:nvPr userDrawn="1"/>
          </p:nvSpPr>
          <p:spPr bwMode="gray">
            <a:xfrm>
              <a:off x="-2449513" y="2058988"/>
              <a:ext cx="215900" cy="215900"/>
            </a:xfrm>
            <a:prstGeom prst="rect">
              <a:avLst/>
            </a:prstGeom>
            <a:solidFill>
              <a:srgbClr val="525199"/>
            </a:solidFill>
            <a:ln>
              <a:noFill/>
            </a:ln>
            <a:effectLst/>
          </p:spPr>
          <p:txBody>
            <a:bodyPr wrap="square" anchor="ctr">
              <a:noAutofit/>
            </a:bodyPr>
            <a:lstStyle/>
            <a:p>
              <a:endParaRPr lang="en-GB" sz="1000"/>
            </a:p>
          </p:txBody>
        </p:sp>
        <p:sp>
          <p:nvSpPr>
            <p:cNvPr id="110" name="Rectangle 110"/>
            <p:cNvSpPr>
              <a:spLocks noChangeArrowheads="1"/>
            </p:cNvSpPr>
            <p:nvPr userDrawn="1"/>
          </p:nvSpPr>
          <p:spPr bwMode="gray">
            <a:xfrm>
              <a:off x="-2159000" y="2068513"/>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1000">
                  <a:solidFill>
                    <a:srgbClr val="333333"/>
                  </a:solidFill>
                </a:rPr>
                <a:t>ING Indigo</a:t>
              </a:r>
            </a:p>
            <a:p>
              <a:pPr>
                <a:lnSpc>
                  <a:spcPct val="65000"/>
                </a:lnSpc>
                <a:spcBef>
                  <a:spcPct val="20000"/>
                </a:spcBef>
                <a:spcAft>
                  <a:spcPct val="20000"/>
                </a:spcAft>
              </a:pPr>
              <a:r>
                <a:rPr lang="en-GB" altLang="en-US" sz="1000">
                  <a:solidFill>
                    <a:srgbClr val="333333"/>
                  </a:solidFill>
                </a:rPr>
                <a:t>RGB= 82, 81, 153</a:t>
              </a:r>
            </a:p>
          </p:txBody>
        </p:sp>
        <p:sp>
          <p:nvSpPr>
            <p:cNvPr id="111" name="Rectangle 111"/>
            <p:cNvSpPr>
              <a:spLocks noChangeArrowheads="1"/>
            </p:cNvSpPr>
            <p:nvPr userDrawn="1"/>
          </p:nvSpPr>
          <p:spPr bwMode="gray">
            <a:xfrm>
              <a:off x="-2449513" y="2527301"/>
              <a:ext cx="215900" cy="215900"/>
            </a:xfrm>
            <a:prstGeom prst="rect">
              <a:avLst/>
            </a:prstGeom>
            <a:solidFill>
              <a:srgbClr val="60A6DA"/>
            </a:solidFill>
            <a:ln>
              <a:noFill/>
            </a:ln>
            <a:effectLst/>
          </p:spPr>
          <p:txBody>
            <a:bodyPr wrap="square" anchor="ctr">
              <a:noAutofit/>
            </a:bodyPr>
            <a:lstStyle/>
            <a:p>
              <a:endParaRPr lang="en-GB" sz="1000"/>
            </a:p>
          </p:txBody>
        </p:sp>
        <p:sp>
          <p:nvSpPr>
            <p:cNvPr id="112" name="Rectangle 112"/>
            <p:cNvSpPr>
              <a:spLocks noChangeArrowheads="1"/>
            </p:cNvSpPr>
            <p:nvPr userDrawn="1"/>
          </p:nvSpPr>
          <p:spPr bwMode="gray">
            <a:xfrm>
              <a:off x="-2159000" y="2536826"/>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1000">
                  <a:solidFill>
                    <a:srgbClr val="333333"/>
                  </a:solidFill>
                </a:rPr>
                <a:t>ING Sky</a:t>
              </a:r>
            </a:p>
            <a:p>
              <a:pPr>
                <a:lnSpc>
                  <a:spcPct val="65000"/>
                </a:lnSpc>
                <a:spcBef>
                  <a:spcPct val="20000"/>
                </a:spcBef>
                <a:spcAft>
                  <a:spcPct val="20000"/>
                </a:spcAft>
              </a:pPr>
              <a:r>
                <a:rPr lang="en-GB" altLang="en-US" sz="1000">
                  <a:solidFill>
                    <a:srgbClr val="333333"/>
                  </a:solidFill>
                </a:rPr>
                <a:t>RGB= 96, 166, 218</a:t>
              </a:r>
            </a:p>
          </p:txBody>
        </p:sp>
        <p:sp>
          <p:nvSpPr>
            <p:cNvPr id="113" name="Rectangle 113"/>
            <p:cNvSpPr>
              <a:spLocks noChangeArrowheads="1"/>
            </p:cNvSpPr>
            <p:nvPr userDrawn="1"/>
          </p:nvSpPr>
          <p:spPr bwMode="gray">
            <a:xfrm>
              <a:off x="-2449513" y="762000"/>
              <a:ext cx="1692000" cy="16510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90000"/>
                </a:lnSpc>
                <a:spcBef>
                  <a:spcPct val="20000"/>
                </a:spcBef>
                <a:spcAft>
                  <a:spcPct val="20000"/>
                </a:spcAft>
              </a:pPr>
              <a:r>
                <a:rPr lang="en-GB" altLang="en-US" sz="1200" b="1">
                  <a:solidFill>
                    <a:srgbClr val="333333"/>
                  </a:solidFill>
                </a:rPr>
                <a:t>Colour Guidelines</a:t>
              </a:r>
            </a:p>
          </p:txBody>
        </p:sp>
        <p:sp>
          <p:nvSpPr>
            <p:cNvPr id="114" name="Rectangle 107"/>
            <p:cNvSpPr>
              <a:spLocks noChangeArrowheads="1"/>
            </p:cNvSpPr>
            <p:nvPr/>
          </p:nvSpPr>
          <p:spPr bwMode="gray">
            <a:xfrm>
              <a:off x="-2449513" y="2962277"/>
              <a:ext cx="215900" cy="215900"/>
            </a:xfrm>
            <a:prstGeom prst="rect">
              <a:avLst/>
            </a:prstGeom>
            <a:solidFill>
              <a:srgbClr val="AB0066"/>
            </a:solidFill>
            <a:ln>
              <a:noFill/>
            </a:ln>
            <a:effectLst/>
          </p:spPr>
          <p:txBody>
            <a:bodyPr wrap="square" anchor="ctr">
              <a:noAutofit/>
            </a:bodyPr>
            <a:lstStyle/>
            <a:p>
              <a:endParaRPr lang="en-GB" sz="1000"/>
            </a:p>
          </p:txBody>
        </p:sp>
        <p:sp>
          <p:nvSpPr>
            <p:cNvPr id="115" name="Rectangle 108"/>
            <p:cNvSpPr>
              <a:spLocks noChangeArrowheads="1"/>
            </p:cNvSpPr>
            <p:nvPr/>
          </p:nvSpPr>
          <p:spPr bwMode="gray">
            <a:xfrm>
              <a:off x="-2159000" y="2987677"/>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1000">
                  <a:solidFill>
                    <a:srgbClr val="333333"/>
                  </a:solidFill>
                </a:rPr>
                <a:t>ING Fuchsia</a:t>
              </a:r>
            </a:p>
            <a:p>
              <a:pPr>
                <a:lnSpc>
                  <a:spcPct val="65000"/>
                </a:lnSpc>
                <a:spcBef>
                  <a:spcPct val="20000"/>
                </a:spcBef>
                <a:spcAft>
                  <a:spcPct val="20000"/>
                </a:spcAft>
              </a:pPr>
              <a:r>
                <a:rPr lang="en-GB" altLang="en-US" sz="1000">
                  <a:solidFill>
                    <a:srgbClr val="333333"/>
                  </a:solidFill>
                </a:rPr>
                <a:t>RGB= 171, 0, 102</a:t>
              </a:r>
            </a:p>
          </p:txBody>
        </p:sp>
        <p:sp>
          <p:nvSpPr>
            <p:cNvPr id="116" name="Rectangle 109"/>
            <p:cNvSpPr>
              <a:spLocks noChangeArrowheads="1"/>
            </p:cNvSpPr>
            <p:nvPr/>
          </p:nvSpPr>
          <p:spPr bwMode="gray">
            <a:xfrm>
              <a:off x="-2449513" y="3449639"/>
              <a:ext cx="215900" cy="215900"/>
            </a:xfrm>
            <a:prstGeom prst="rect">
              <a:avLst/>
            </a:prstGeom>
            <a:solidFill>
              <a:srgbClr val="D0D93C"/>
            </a:solidFill>
            <a:ln>
              <a:noFill/>
            </a:ln>
            <a:effectLst/>
          </p:spPr>
          <p:txBody>
            <a:bodyPr wrap="square" anchor="ctr">
              <a:noAutofit/>
            </a:bodyPr>
            <a:lstStyle/>
            <a:p>
              <a:endParaRPr lang="en-GB" sz="1000"/>
            </a:p>
          </p:txBody>
        </p:sp>
        <p:sp>
          <p:nvSpPr>
            <p:cNvPr id="117" name="Rectangle 110"/>
            <p:cNvSpPr>
              <a:spLocks noChangeArrowheads="1"/>
            </p:cNvSpPr>
            <p:nvPr/>
          </p:nvSpPr>
          <p:spPr bwMode="gray">
            <a:xfrm>
              <a:off x="-2159000" y="3459164"/>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1000">
                  <a:solidFill>
                    <a:srgbClr val="333333"/>
                  </a:solidFill>
                </a:rPr>
                <a:t>ING Lime</a:t>
              </a:r>
            </a:p>
            <a:p>
              <a:pPr>
                <a:lnSpc>
                  <a:spcPct val="65000"/>
                </a:lnSpc>
                <a:spcBef>
                  <a:spcPct val="20000"/>
                </a:spcBef>
                <a:spcAft>
                  <a:spcPct val="20000"/>
                </a:spcAft>
              </a:pPr>
              <a:r>
                <a:rPr lang="en-GB" altLang="en-US" sz="1000">
                  <a:solidFill>
                    <a:srgbClr val="333333"/>
                  </a:solidFill>
                </a:rPr>
                <a:t>RGB= 208, 217, 60</a:t>
              </a:r>
            </a:p>
          </p:txBody>
        </p:sp>
        <p:sp>
          <p:nvSpPr>
            <p:cNvPr id="118" name="Rectangle 111"/>
            <p:cNvSpPr>
              <a:spLocks noChangeArrowheads="1"/>
            </p:cNvSpPr>
            <p:nvPr/>
          </p:nvSpPr>
          <p:spPr bwMode="gray">
            <a:xfrm>
              <a:off x="-2449513" y="3917952"/>
              <a:ext cx="215900" cy="215900"/>
            </a:xfrm>
            <a:prstGeom prst="rect">
              <a:avLst/>
            </a:prstGeom>
            <a:solidFill>
              <a:srgbClr val="019649"/>
            </a:solidFill>
            <a:ln>
              <a:noFill/>
            </a:ln>
            <a:effectLst/>
          </p:spPr>
          <p:txBody>
            <a:bodyPr wrap="square" anchor="ctr">
              <a:noAutofit/>
            </a:bodyPr>
            <a:lstStyle/>
            <a:p>
              <a:endParaRPr lang="en-GB" sz="1000"/>
            </a:p>
          </p:txBody>
        </p:sp>
        <p:sp>
          <p:nvSpPr>
            <p:cNvPr id="119" name="Rectangle 112"/>
            <p:cNvSpPr>
              <a:spLocks noChangeArrowheads="1"/>
            </p:cNvSpPr>
            <p:nvPr/>
          </p:nvSpPr>
          <p:spPr bwMode="gray">
            <a:xfrm>
              <a:off x="-2159000" y="3927477"/>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1000">
                  <a:solidFill>
                    <a:srgbClr val="333333"/>
                  </a:solidFill>
                </a:rPr>
                <a:t>ING Leaf</a:t>
              </a:r>
            </a:p>
            <a:p>
              <a:pPr>
                <a:lnSpc>
                  <a:spcPct val="65000"/>
                </a:lnSpc>
                <a:spcBef>
                  <a:spcPct val="20000"/>
                </a:spcBef>
                <a:spcAft>
                  <a:spcPct val="20000"/>
                </a:spcAft>
              </a:pPr>
              <a:r>
                <a:rPr lang="en-GB" altLang="en-US" sz="1000">
                  <a:solidFill>
                    <a:srgbClr val="333333"/>
                  </a:solidFill>
                </a:rPr>
                <a:t>RGB= 52, 150, 81</a:t>
              </a:r>
            </a:p>
          </p:txBody>
        </p:sp>
        <p:sp>
          <p:nvSpPr>
            <p:cNvPr id="120" name="Rectangle 109"/>
            <p:cNvSpPr>
              <a:spLocks noChangeArrowheads="1"/>
            </p:cNvSpPr>
            <p:nvPr/>
          </p:nvSpPr>
          <p:spPr bwMode="gray">
            <a:xfrm>
              <a:off x="-2449513" y="4405314"/>
              <a:ext cx="215900" cy="215900"/>
            </a:xfrm>
            <a:prstGeom prst="rect">
              <a:avLst/>
            </a:prstGeom>
            <a:solidFill>
              <a:srgbClr val="767676"/>
            </a:solidFill>
            <a:ln>
              <a:noFill/>
            </a:ln>
            <a:effectLst/>
          </p:spPr>
          <p:txBody>
            <a:bodyPr wrap="square" anchor="ctr">
              <a:noAutofit/>
            </a:bodyPr>
            <a:lstStyle/>
            <a:p>
              <a:endParaRPr lang="en-GB" sz="1000"/>
            </a:p>
          </p:txBody>
        </p:sp>
        <p:sp>
          <p:nvSpPr>
            <p:cNvPr id="121" name="Rectangle 110"/>
            <p:cNvSpPr>
              <a:spLocks noChangeArrowheads="1"/>
            </p:cNvSpPr>
            <p:nvPr/>
          </p:nvSpPr>
          <p:spPr bwMode="gray">
            <a:xfrm>
              <a:off x="-2159000" y="4414839"/>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1000">
                  <a:solidFill>
                    <a:srgbClr val="333333"/>
                  </a:solidFill>
                </a:rPr>
                <a:t>ING Mid Grey</a:t>
              </a:r>
            </a:p>
            <a:p>
              <a:pPr>
                <a:lnSpc>
                  <a:spcPct val="65000"/>
                </a:lnSpc>
                <a:spcBef>
                  <a:spcPct val="20000"/>
                </a:spcBef>
                <a:spcAft>
                  <a:spcPct val="20000"/>
                </a:spcAft>
              </a:pPr>
              <a:r>
                <a:rPr lang="en-GB" altLang="en-US" sz="1000">
                  <a:solidFill>
                    <a:srgbClr val="333333"/>
                  </a:solidFill>
                </a:rPr>
                <a:t>RGB= 118, 118, 118</a:t>
              </a:r>
            </a:p>
          </p:txBody>
        </p:sp>
        <p:sp>
          <p:nvSpPr>
            <p:cNvPr id="122" name="Rectangle 111"/>
            <p:cNvSpPr>
              <a:spLocks noChangeArrowheads="1"/>
            </p:cNvSpPr>
            <p:nvPr/>
          </p:nvSpPr>
          <p:spPr bwMode="gray">
            <a:xfrm>
              <a:off x="-2449513" y="4873627"/>
              <a:ext cx="215900" cy="215900"/>
            </a:xfrm>
            <a:prstGeom prst="rect">
              <a:avLst/>
            </a:prstGeom>
            <a:solidFill>
              <a:srgbClr val="333333"/>
            </a:solidFill>
            <a:ln>
              <a:noFill/>
            </a:ln>
            <a:effectLst/>
          </p:spPr>
          <p:txBody>
            <a:bodyPr wrap="square" anchor="ctr">
              <a:noAutofit/>
            </a:bodyPr>
            <a:lstStyle/>
            <a:p>
              <a:endParaRPr lang="en-GB" sz="1000"/>
            </a:p>
          </p:txBody>
        </p:sp>
        <p:sp>
          <p:nvSpPr>
            <p:cNvPr id="123" name="Rectangle 112"/>
            <p:cNvSpPr>
              <a:spLocks noChangeArrowheads="1"/>
            </p:cNvSpPr>
            <p:nvPr/>
          </p:nvSpPr>
          <p:spPr bwMode="gray">
            <a:xfrm>
              <a:off x="-2159000" y="4883152"/>
              <a:ext cx="1368000" cy="285750"/>
            </a:xfrm>
            <a:prstGeom prst="rect">
              <a:avLst/>
            </a:prstGeom>
            <a:noFill/>
            <a:ln>
              <a:noFill/>
            </a:ln>
            <a:effectLst/>
            <a:extLst>
              <a:ext uri="{909E8E84-426E-40DD-AFC4-6F175D3DCCD1}">
                <a14:hiddenFill xmlns:a14="http://schemas.microsoft.com/office/drawing/2010/main">
                  <a:solidFill>
                    <a:srgbClr val="C8DCF0"/>
                  </a:solidFill>
                </a14:hiddenFill>
              </a:ext>
              <a:ext uri="{91240B29-F687-4F45-9708-019B960494DF}">
                <a14:hiddenLine xmlns:a14="http://schemas.microsoft.com/office/drawing/2010/main" w="9525" algn="ctr">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noAutofit/>
            </a:bodyPr>
            <a:lstStyle/>
            <a:p>
              <a:pPr>
                <a:lnSpc>
                  <a:spcPct val="65000"/>
                </a:lnSpc>
                <a:spcBef>
                  <a:spcPct val="20000"/>
                </a:spcBef>
                <a:spcAft>
                  <a:spcPct val="20000"/>
                </a:spcAft>
              </a:pPr>
              <a:r>
                <a:rPr lang="en-GB" altLang="en-US" sz="1000">
                  <a:solidFill>
                    <a:srgbClr val="333333"/>
                  </a:solidFill>
                </a:rPr>
                <a:t>Text Colour</a:t>
              </a:r>
            </a:p>
            <a:p>
              <a:pPr>
                <a:lnSpc>
                  <a:spcPct val="65000"/>
                </a:lnSpc>
                <a:spcBef>
                  <a:spcPct val="20000"/>
                </a:spcBef>
                <a:spcAft>
                  <a:spcPct val="20000"/>
                </a:spcAft>
              </a:pPr>
              <a:r>
                <a:rPr lang="en-GB" altLang="en-US" sz="1000">
                  <a:solidFill>
                    <a:srgbClr val="333333"/>
                  </a:solidFill>
                </a:rPr>
                <a:t>RGB= 51, 51, 51</a:t>
              </a:r>
            </a:p>
          </p:txBody>
        </p:sp>
      </p:grpSp>
      <p:grpSp>
        <p:nvGrpSpPr>
          <p:cNvPr id="46" name="Group 45"/>
          <p:cNvGrpSpPr/>
          <p:nvPr/>
        </p:nvGrpSpPr>
        <p:grpSpPr>
          <a:xfrm>
            <a:off x="-2040443" y="6362700"/>
            <a:ext cx="1872000" cy="500063"/>
            <a:chOff x="-2040443" y="6445247"/>
            <a:chExt cx="1872000" cy="417516"/>
          </a:xfrm>
        </p:grpSpPr>
        <p:sp>
          <p:nvSpPr>
            <p:cNvPr id="47" name="Rectangle 104"/>
            <p:cNvSpPr>
              <a:spLocks noChangeArrowheads="1"/>
            </p:cNvSpPr>
            <p:nvPr userDrawn="1"/>
          </p:nvSpPr>
          <p:spPr bwMode="gray">
            <a:xfrm>
              <a:off x="-2040443" y="6445247"/>
              <a:ext cx="1462593" cy="417516"/>
            </a:xfrm>
            <a:prstGeom prst="rect">
              <a:avLst/>
            </a:prstGeom>
            <a:solidFill>
              <a:srgbClr val="60A6DA"/>
            </a:solidFill>
            <a:ln>
              <a:noFill/>
            </a:ln>
            <a:effectLst/>
          </p:spPr>
          <p:txBody>
            <a:bodyPr wrap="square" lIns="72000" tIns="180000" rIns="72000" bIns="180000" anchor="ctr">
              <a:noAutofit/>
            </a:bodyPr>
            <a:lstStyle/>
            <a:p>
              <a:pPr marL="0" marR="0" lvl="0" indent="0" defTabSz="914400" eaLnBrk="1" fontAlgn="auto" latinLnBrk="0" hangingPunct="1">
                <a:lnSpc>
                  <a:spcPct val="90000"/>
                </a:lnSpc>
                <a:spcBef>
                  <a:spcPct val="20000"/>
                </a:spcBef>
                <a:spcAft>
                  <a:spcPct val="20000"/>
                </a:spcAft>
                <a:buClrTx/>
                <a:buSzTx/>
                <a:buFontTx/>
                <a:buNone/>
                <a:tabLst/>
                <a:defRPr/>
              </a:pPr>
              <a:r>
                <a:rPr kumimoji="0" lang="en-GB" altLang="en-US" sz="1200" b="1" i="0" u="none" strike="noStrike" kern="0" cap="none" spc="0" normalizeH="0" baseline="0">
                  <a:ln>
                    <a:noFill/>
                  </a:ln>
                  <a:solidFill>
                    <a:srgbClr val="FDFDFD"/>
                  </a:solidFill>
                  <a:effectLst/>
                  <a:uLnTx/>
                  <a:uFillTx/>
                  <a:latin typeface="+mn-lt"/>
                </a:rPr>
                <a:t>No content below </a:t>
              </a:r>
              <a:br>
                <a:rPr kumimoji="0" lang="en-GB" altLang="en-US" sz="1200" b="1" i="0" u="none" strike="noStrike" kern="0" cap="none" spc="0" normalizeH="0" baseline="0">
                  <a:ln>
                    <a:noFill/>
                  </a:ln>
                  <a:solidFill>
                    <a:srgbClr val="FDFDFD"/>
                  </a:solidFill>
                  <a:effectLst/>
                  <a:uLnTx/>
                  <a:uFillTx/>
                  <a:latin typeface="+mn-lt"/>
                </a:rPr>
              </a:br>
              <a:r>
                <a:rPr kumimoji="0" lang="en-GB" altLang="en-US" sz="1200" b="1" i="0" u="none" strike="noStrike" kern="0" cap="none" spc="0" normalizeH="0" baseline="0">
                  <a:ln>
                    <a:noFill/>
                  </a:ln>
                  <a:solidFill>
                    <a:srgbClr val="FDFDFD"/>
                  </a:solidFill>
                  <a:effectLst/>
                  <a:uLnTx/>
                  <a:uFillTx/>
                  <a:latin typeface="+mn-lt"/>
                </a:rPr>
                <a:t>the grey line</a:t>
              </a:r>
            </a:p>
          </p:txBody>
        </p:sp>
        <p:grpSp>
          <p:nvGrpSpPr>
            <p:cNvPr id="48" name="Group 47"/>
            <p:cNvGrpSpPr/>
            <p:nvPr userDrawn="1"/>
          </p:nvGrpSpPr>
          <p:grpSpPr bwMode="gray">
            <a:xfrm>
              <a:off x="-546100" y="6452392"/>
              <a:ext cx="377657" cy="403227"/>
              <a:chOff x="-2035174" y="6454773"/>
              <a:chExt cx="1872000" cy="403227"/>
            </a:xfrm>
          </p:grpSpPr>
          <p:cxnSp>
            <p:nvCxnSpPr>
              <p:cNvPr id="49" name="Straight Connector 48"/>
              <p:cNvCxnSpPr/>
              <p:nvPr userDrawn="1"/>
            </p:nvCxnSpPr>
            <p:spPr bwMode="gray">
              <a:xfrm>
                <a:off x="-2035174" y="6858000"/>
                <a:ext cx="1872000" cy="0"/>
              </a:xfrm>
              <a:prstGeom prst="line">
                <a:avLst/>
              </a:prstGeom>
              <a:noFill/>
              <a:ln w="6350" cap="flat" cmpd="sng" algn="ctr">
                <a:solidFill>
                  <a:srgbClr val="C90068"/>
                </a:solidFill>
                <a:prstDash val="dash"/>
                <a:miter lim="800000"/>
              </a:ln>
              <a:effectLst/>
            </p:spPr>
          </p:cxnSp>
          <p:cxnSp>
            <p:nvCxnSpPr>
              <p:cNvPr id="50" name="Straight Connector 49"/>
              <p:cNvCxnSpPr/>
              <p:nvPr userDrawn="1"/>
            </p:nvCxnSpPr>
            <p:spPr bwMode="gray">
              <a:xfrm>
                <a:off x="-2035174" y="6454773"/>
                <a:ext cx="1872000" cy="0"/>
              </a:xfrm>
              <a:prstGeom prst="line">
                <a:avLst/>
              </a:prstGeom>
              <a:noFill/>
              <a:ln w="6350" cap="flat" cmpd="sng" algn="ctr">
                <a:solidFill>
                  <a:srgbClr val="C90068"/>
                </a:solidFill>
                <a:prstDash val="dash"/>
                <a:miter lim="800000"/>
              </a:ln>
              <a:effectLst/>
            </p:spPr>
          </p:cxnSp>
        </p:grpSp>
      </p:grpSp>
      <p:pic>
        <p:nvPicPr>
          <p:cNvPr id="35" name="Picture 34"/>
          <p:cNvPicPr>
            <a:picLocks noChangeAspect="1"/>
          </p:cNvPicPr>
          <p:nvPr/>
        </p:nvPicPr>
        <p:blipFill>
          <a:blip r:embed="rId5"/>
          <a:stretch>
            <a:fillRect/>
          </a:stretch>
        </p:blipFill>
        <p:spPr>
          <a:xfrm>
            <a:off x="-1804990" y="4402733"/>
            <a:ext cx="154783" cy="138908"/>
          </a:xfrm>
          <a:prstGeom prst="rect">
            <a:avLst/>
          </a:prstGeom>
        </p:spPr>
      </p:pic>
      <p:pic>
        <p:nvPicPr>
          <p:cNvPr id="42" name="Picture 41"/>
          <p:cNvPicPr>
            <a:picLocks noChangeAspect="1"/>
          </p:cNvPicPr>
          <p:nvPr/>
        </p:nvPicPr>
        <p:blipFill>
          <a:blip r:embed="rId6"/>
          <a:stretch>
            <a:fillRect/>
          </a:stretch>
        </p:blipFill>
        <p:spPr>
          <a:xfrm>
            <a:off x="10723433" y="6358069"/>
            <a:ext cx="1183250" cy="294605"/>
          </a:xfrm>
          <a:prstGeom prst="rect">
            <a:avLst/>
          </a:prstGeom>
        </p:spPr>
      </p:pic>
    </p:spTree>
    <p:extLst>
      <p:ext uri="{BB962C8B-B14F-4D97-AF65-F5344CB8AC3E}">
        <p14:creationId xmlns:p14="http://schemas.microsoft.com/office/powerpoint/2010/main" val="4239967618"/>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Lst>
  <p:hf hdr="0" ftr="0"/>
  <p:txStyles>
    <p:titleStyle>
      <a:lvl1pPr algn="l" defTabSz="914400" rtl="0" eaLnBrk="1" latinLnBrk="0" hangingPunct="1">
        <a:lnSpc>
          <a:spcPts val="2800"/>
        </a:lnSpc>
        <a:spcBef>
          <a:spcPct val="0"/>
        </a:spcBef>
        <a:buNone/>
        <a:defRPr sz="2800" b="1" kern="1200" baseline="0">
          <a:solidFill>
            <a:schemeClr val="tx2"/>
          </a:solidFill>
          <a:latin typeface="+mj-lt"/>
          <a:ea typeface="+mj-ea"/>
          <a:cs typeface="ING Me" pitchFamily="2" charset="0"/>
        </a:defRPr>
      </a:lvl1pPr>
    </p:titleStyle>
    <p:bodyStyle>
      <a:lvl1pPr marL="0" indent="0" algn="l" defTabSz="914400" rtl="0" eaLnBrk="1" latinLnBrk="0" hangingPunct="1">
        <a:lnSpc>
          <a:spcPts val="2400"/>
        </a:lnSpc>
        <a:spcBef>
          <a:spcPts val="0"/>
        </a:spcBef>
        <a:spcAft>
          <a:spcPts val="0"/>
        </a:spcAft>
        <a:buFont typeface="Arial" panose="020B0604020202020204" pitchFamily="34" charset="0"/>
        <a:buNone/>
        <a:defRPr sz="2000" b="0" kern="1200" baseline="0">
          <a:solidFill>
            <a:schemeClr val="tx1"/>
          </a:solidFill>
          <a:latin typeface="+mn-lt"/>
          <a:ea typeface="+mn-ea"/>
          <a:cs typeface="ING Me" pitchFamily="2" charset="0"/>
        </a:defRPr>
      </a:lvl1pPr>
      <a:lvl2pPr marL="0" indent="0" algn="l" defTabSz="914400" rtl="0" eaLnBrk="1" latinLnBrk="0" hangingPunct="1">
        <a:lnSpc>
          <a:spcPts val="2400"/>
        </a:lnSpc>
        <a:spcBef>
          <a:spcPts val="0"/>
        </a:spcBef>
        <a:spcAft>
          <a:spcPts val="0"/>
        </a:spcAft>
        <a:buFont typeface="Arial" panose="020B0604020202020204" pitchFamily="34" charset="0"/>
        <a:buNone/>
        <a:defRPr sz="2000" kern="1200" baseline="0">
          <a:solidFill>
            <a:schemeClr val="tx1"/>
          </a:solidFill>
          <a:latin typeface="+mn-lt"/>
          <a:ea typeface="+mn-ea"/>
          <a:cs typeface="ING Me" pitchFamily="2" charset="0"/>
        </a:defRPr>
      </a:lvl2pPr>
      <a:lvl3pPr marL="266700" indent="-266700" algn="l" defTabSz="914400" rtl="0" eaLnBrk="1" latinLnBrk="0" hangingPunct="1">
        <a:lnSpc>
          <a:spcPts val="2400"/>
        </a:lnSpc>
        <a:spcBef>
          <a:spcPts val="0"/>
        </a:spcBef>
        <a:spcAft>
          <a:spcPts val="0"/>
        </a:spcAft>
        <a:buClr>
          <a:schemeClr val="tx2"/>
        </a:buClr>
        <a:buFont typeface="ING Me" pitchFamily="2" charset="0"/>
        <a:buChar char="•"/>
        <a:defRPr sz="2000" kern="1200" baseline="0">
          <a:solidFill>
            <a:schemeClr val="tx1"/>
          </a:solidFill>
          <a:latin typeface="+mn-lt"/>
          <a:ea typeface="+mn-ea"/>
          <a:cs typeface="ING Me" pitchFamily="2" charset="0"/>
        </a:defRPr>
      </a:lvl3pPr>
      <a:lvl4pPr marL="512763" indent="-260350" algn="l" defTabSz="914400" rtl="0" eaLnBrk="1" latinLnBrk="0" hangingPunct="1">
        <a:lnSpc>
          <a:spcPts val="2400"/>
        </a:lnSpc>
        <a:spcBef>
          <a:spcPts val="0"/>
        </a:spcBef>
        <a:spcAft>
          <a:spcPts val="0"/>
        </a:spcAft>
        <a:buClr>
          <a:schemeClr val="bg2"/>
        </a:buClr>
        <a:buFont typeface="ING Me" pitchFamily="2" charset="0"/>
        <a:buChar char="•"/>
        <a:defRPr sz="2000" kern="1200" baseline="0">
          <a:solidFill>
            <a:schemeClr val="tx1"/>
          </a:solidFill>
          <a:latin typeface="+mn-lt"/>
          <a:ea typeface="+mn-ea"/>
          <a:cs typeface="ING Me" pitchFamily="2" charset="0"/>
        </a:defRPr>
      </a:lvl4pPr>
      <a:lvl5pPr marL="762000" indent="-252413" algn="l" defTabSz="914400" rtl="0" eaLnBrk="1" latinLnBrk="0" hangingPunct="1">
        <a:lnSpc>
          <a:spcPts val="2400"/>
        </a:lnSpc>
        <a:spcBef>
          <a:spcPts val="0"/>
        </a:spcBef>
        <a:spcAft>
          <a:spcPts val="0"/>
        </a:spcAft>
        <a:buClr>
          <a:schemeClr val="accent3"/>
        </a:buClr>
        <a:buFont typeface="ING Me" pitchFamily="2" charset="0"/>
        <a:buChar char="•"/>
        <a:defRPr sz="2000" kern="1200" baseline="0">
          <a:solidFill>
            <a:schemeClr val="tx1"/>
          </a:solidFill>
          <a:latin typeface="+mn-lt"/>
          <a:ea typeface="+mn-ea"/>
          <a:cs typeface="ING Me"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slide" Target="slide2.xml"/><Relationship Id="rId7"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chart" Target="../charts/chart11.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slide" Target="slide4.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http://www.ing.nl/kennis" TargetMode="External"/><Relationship Id="rId7"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slide" Target="slide2.xml"/><Relationship Id="rId4" Type="http://schemas.openxmlformats.org/officeDocument/2006/relationships/hyperlink" Target="https://twitter.com/ingnl_economie"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2.xml"/><Relationship Id="rId3" Type="http://schemas.openxmlformats.org/officeDocument/2006/relationships/slide" Target="slide2.xml"/><Relationship Id="rId7" Type="http://schemas.openxmlformats.org/officeDocument/2006/relationships/slide" Target="slide5.xml"/><Relationship Id="rId12"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10.xml"/><Relationship Id="rId5" Type="http://schemas.openxmlformats.org/officeDocument/2006/relationships/slide" Target="slide4.xml"/><Relationship Id="rId10" Type="http://schemas.openxmlformats.org/officeDocument/2006/relationships/slide" Target="slide9.xml"/><Relationship Id="rId4" Type="http://schemas.openxmlformats.org/officeDocument/2006/relationships/slide" Target="slide3.xml"/><Relationship Id="rId9" Type="http://schemas.openxmlformats.org/officeDocument/2006/relationships/slide" Target="slide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slide" Target="slide2.xml"/><Relationship Id="rId7"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slide" Target="slide4.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chart" Target="../charts/chart3.xml"/><Relationship Id="rId7" Type="http://schemas.openxmlformats.org/officeDocument/2006/relationships/slide" Target="slide8.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5.xml"/><Relationship Id="rId7" Type="http://schemas.openxmlformats.org/officeDocument/2006/relationships/slide" Target="slide8.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slide" Target="slide2.xml"/><Relationship Id="rId7"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slide" Target="slide8.xml"/><Relationship Id="rId5" Type="http://schemas.openxmlformats.org/officeDocument/2006/relationships/slide" Target="slide4.xml"/><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football players celebrating&#10;&#10;Description automatically generated">
            <a:extLst>
              <a:ext uri="{FF2B5EF4-FFF2-40B4-BE49-F238E27FC236}">
                <a16:creationId xmlns:a16="http://schemas.microsoft.com/office/drawing/2014/main" id="{194DA01F-396F-A950-20DF-3FFFA9F411AA}"/>
              </a:ext>
            </a:extLst>
          </p:cNvPr>
          <p:cNvPicPr>
            <a:picLocks noChangeAspect="1"/>
          </p:cNvPicPr>
          <p:nvPr/>
        </p:nvPicPr>
        <p:blipFill rotWithShape="1">
          <a:blip r:embed="rId3"/>
          <a:srcRect l="1052" t="51024" r="27281" b="23261"/>
          <a:stretch/>
        </p:blipFill>
        <p:spPr>
          <a:xfrm>
            <a:off x="-7265" y="0"/>
            <a:ext cx="12189810" cy="5466628"/>
          </a:xfrm>
          <a:prstGeom prst="rect">
            <a:avLst/>
          </a:prstGeom>
        </p:spPr>
      </p:pic>
      <p:sp>
        <p:nvSpPr>
          <p:cNvPr id="3" name="Rechthoek: afgeronde hoeken 15">
            <a:extLst>
              <a:ext uri="{FF2B5EF4-FFF2-40B4-BE49-F238E27FC236}">
                <a16:creationId xmlns:a16="http://schemas.microsoft.com/office/drawing/2014/main" id="{FDE65991-CA0F-1ABF-5742-146A7FEB228E}"/>
              </a:ext>
            </a:extLst>
          </p:cNvPr>
          <p:cNvSpPr/>
          <p:nvPr/>
        </p:nvSpPr>
        <p:spPr>
          <a:xfrm>
            <a:off x="449438" y="324862"/>
            <a:ext cx="3643772" cy="684000"/>
          </a:xfrm>
          <a:prstGeom prst="roundRect">
            <a:avLst/>
          </a:prstGeom>
          <a:solidFill>
            <a:schemeClr val="tx2">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44000" tIns="36000" bIns="36000" rtlCol="0" anchor="ctr"/>
          <a:lstStyle/>
          <a:p>
            <a:r>
              <a:rPr lang="nl-NL" altLang="nl-NL" sz="3200" b="1">
                <a:solidFill>
                  <a:srgbClr val="FFFFFF"/>
                </a:solidFill>
                <a:latin typeface="ING Me" panose="02000506040000020004" pitchFamily="2" charset="0"/>
              </a:rPr>
              <a:t>Wat is de waarde</a:t>
            </a:r>
            <a:endParaRPr lang="nl-NL" sz="1050"/>
          </a:p>
        </p:txBody>
      </p:sp>
      <p:grpSp>
        <p:nvGrpSpPr>
          <p:cNvPr id="4" name="Groep 9">
            <a:extLst>
              <a:ext uri="{FF2B5EF4-FFF2-40B4-BE49-F238E27FC236}">
                <a16:creationId xmlns:a16="http://schemas.microsoft.com/office/drawing/2014/main" id="{B5AA6E8A-F419-690F-2F2A-29AA8BA3F230}"/>
              </a:ext>
            </a:extLst>
          </p:cNvPr>
          <p:cNvGrpSpPr/>
          <p:nvPr/>
        </p:nvGrpSpPr>
        <p:grpSpPr>
          <a:xfrm>
            <a:off x="-7265" y="5275314"/>
            <a:ext cx="12189810" cy="1582686"/>
            <a:chOff x="1094" y="5264859"/>
            <a:chExt cx="12189810" cy="1582686"/>
          </a:xfrm>
        </p:grpSpPr>
        <p:sp>
          <p:nvSpPr>
            <p:cNvPr id="5" name="Vrije vorm: vorm 10">
              <a:extLst>
                <a:ext uri="{FF2B5EF4-FFF2-40B4-BE49-F238E27FC236}">
                  <a16:creationId xmlns:a16="http://schemas.microsoft.com/office/drawing/2014/main" id="{DF99C51E-258A-51B7-1458-D5AAF3EC510C}"/>
                </a:ext>
              </a:extLst>
            </p:cNvPr>
            <p:cNvSpPr/>
            <p:nvPr/>
          </p:nvSpPr>
          <p:spPr>
            <a:xfrm>
              <a:off x="1094" y="5264859"/>
              <a:ext cx="12189810" cy="1582686"/>
            </a:xfrm>
            <a:custGeom>
              <a:avLst/>
              <a:gdLst>
                <a:gd name="connsiteX0" fmla="*/ 1 w 12189810"/>
                <a:gd name="connsiteY0" fmla="*/ 0 h 1582686"/>
                <a:gd name="connsiteX1" fmla="*/ 433 w 12189810"/>
                <a:gd name="connsiteY1" fmla="*/ 2140 h 1582686"/>
                <a:gd name="connsiteX2" fmla="*/ 194358 w 12189810"/>
                <a:gd name="connsiteY2" fmla="*/ 130744 h 1582686"/>
                <a:gd name="connsiteX3" fmla="*/ 9904905 w 12189810"/>
                <a:gd name="connsiteY3" fmla="*/ 130744 h 1582686"/>
                <a:gd name="connsiteX4" fmla="*/ 9904904 w 12189810"/>
                <a:gd name="connsiteY4" fmla="*/ 131389 h 1582686"/>
                <a:gd name="connsiteX5" fmla="*/ 12189810 w 12189810"/>
                <a:gd name="connsiteY5" fmla="*/ 131389 h 1582686"/>
                <a:gd name="connsiteX6" fmla="*/ 12189810 w 12189810"/>
                <a:gd name="connsiteY6" fmla="*/ 1582686 h 1582686"/>
                <a:gd name="connsiteX7" fmla="*/ 9901575 w 12189810"/>
                <a:gd name="connsiteY7" fmla="*/ 1582686 h 1582686"/>
                <a:gd name="connsiteX8" fmla="*/ 8447212 w 12189810"/>
                <a:gd name="connsiteY8" fmla="*/ 1582686 h 1582686"/>
                <a:gd name="connsiteX9" fmla="*/ 0 w 12189810"/>
                <a:gd name="connsiteY9" fmla="*/ 1582686 h 1582686"/>
                <a:gd name="connsiteX10" fmla="*/ 1 w 12189810"/>
                <a:gd name="connsiteY10" fmla="*/ 0 h 1582686"/>
                <a:gd name="connsiteX0" fmla="*/ 1 w 12189810"/>
                <a:gd name="connsiteY0" fmla="*/ 0 h 1582686"/>
                <a:gd name="connsiteX1" fmla="*/ 433 w 12189810"/>
                <a:gd name="connsiteY1" fmla="*/ 2140 h 1582686"/>
                <a:gd name="connsiteX2" fmla="*/ 194358 w 12189810"/>
                <a:gd name="connsiteY2" fmla="*/ 130744 h 1582686"/>
                <a:gd name="connsiteX3" fmla="*/ 9904905 w 12189810"/>
                <a:gd name="connsiteY3" fmla="*/ 130744 h 1582686"/>
                <a:gd name="connsiteX4" fmla="*/ 9904904 w 12189810"/>
                <a:gd name="connsiteY4" fmla="*/ 131389 h 1582686"/>
                <a:gd name="connsiteX5" fmla="*/ 11619943 w 12189810"/>
                <a:gd name="connsiteY5" fmla="*/ 131389 h 1582686"/>
                <a:gd name="connsiteX6" fmla="*/ 12189810 w 12189810"/>
                <a:gd name="connsiteY6" fmla="*/ 131389 h 1582686"/>
                <a:gd name="connsiteX7" fmla="*/ 12189810 w 12189810"/>
                <a:gd name="connsiteY7" fmla="*/ 1582686 h 1582686"/>
                <a:gd name="connsiteX8" fmla="*/ 9901575 w 12189810"/>
                <a:gd name="connsiteY8" fmla="*/ 1582686 h 1582686"/>
                <a:gd name="connsiteX9" fmla="*/ 8447212 w 12189810"/>
                <a:gd name="connsiteY9" fmla="*/ 1582686 h 1582686"/>
                <a:gd name="connsiteX10" fmla="*/ 0 w 12189810"/>
                <a:gd name="connsiteY10" fmla="*/ 1582686 h 1582686"/>
                <a:gd name="connsiteX11" fmla="*/ 1 w 12189810"/>
                <a:gd name="connsiteY11" fmla="*/ 0 h 1582686"/>
                <a:gd name="connsiteX0" fmla="*/ 1 w 12189810"/>
                <a:gd name="connsiteY0" fmla="*/ 0 h 1582686"/>
                <a:gd name="connsiteX1" fmla="*/ 433 w 12189810"/>
                <a:gd name="connsiteY1" fmla="*/ 2140 h 1582686"/>
                <a:gd name="connsiteX2" fmla="*/ 194358 w 12189810"/>
                <a:gd name="connsiteY2" fmla="*/ 130744 h 1582686"/>
                <a:gd name="connsiteX3" fmla="*/ 9904905 w 12189810"/>
                <a:gd name="connsiteY3" fmla="*/ 130744 h 1582686"/>
                <a:gd name="connsiteX4" fmla="*/ 11619943 w 12189810"/>
                <a:gd name="connsiteY4" fmla="*/ 131389 h 1582686"/>
                <a:gd name="connsiteX5" fmla="*/ 12189810 w 12189810"/>
                <a:gd name="connsiteY5" fmla="*/ 131389 h 1582686"/>
                <a:gd name="connsiteX6" fmla="*/ 12189810 w 12189810"/>
                <a:gd name="connsiteY6" fmla="*/ 1582686 h 1582686"/>
                <a:gd name="connsiteX7" fmla="*/ 9901575 w 12189810"/>
                <a:gd name="connsiteY7" fmla="*/ 1582686 h 1582686"/>
                <a:gd name="connsiteX8" fmla="*/ 8447212 w 12189810"/>
                <a:gd name="connsiteY8" fmla="*/ 1582686 h 1582686"/>
                <a:gd name="connsiteX9" fmla="*/ 0 w 12189810"/>
                <a:gd name="connsiteY9" fmla="*/ 1582686 h 1582686"/>
                <a:gd name="connsiteX10" fmla="*/ 1 w 12189810"/>
                <a:gd name="connsiteY10" fmla="*/ 0 h 1582686"/>
                <a:gd name="connsiteX0" fmla="*/ 1 w 12189810"/>
                <a:gd name="connsiteY0" fmla="*/ 0 h 1582686"/>
                <a:gd name="connsiteX1" fmla="*/ 433 w 12189810"/>
                <a:gd name="connsiteY1" fmla="*/ 2140 h 1582686"/>
                <a:gd name="connsiteX2" fmla="*/ 194358 w 12189810"/>
                <a:gd name="connsiteY2" fmla="*/ 130744 h 1582686"/>
                <a:gd name="connsiteX3" fmla="*/ 11619943 w 12189810"/>
                <a:gd name="connsiteY3" fmla="*/ 131389 h 1582686"/>
                <a:gd name="connsiteX4" fmla="*/ 12189810 w 12189810"/>
                <a:gd name="connsiteY4" fmla="*/ 131389 h 1582686"/>
                <a:gd name="connsiteX5" fmla="*/ 12189810 w 12189810"/>
                <a:gd name="connsiteY5" fmla="*/ 1582686 h 1582686"/>
                <a:gd name="connsiteX6" fmla="*/ 9901575 w 12189810"/>
                <a:gd name="connsiteY6" fmla="*/ 1582686 h 1582686"/>
                <a:gd name="connsiteX7" fmla="*/ 8447212 w 12189810"/>
                <a:gd name="connsiteY7" fmla="*/ 1582686 h 1582686"/>
                <a:gd name="connsiteX8" fmla="*/ 0 w 12189810"/>
                <a:gd name="connsiteY8" fmla="*/ 1582686 h 1582686"/>
                <a:gd name="connsiteX9" fmla="*/ 1 w 12189810"/>
                <a:gd name="connsiteY9" fmla="*/ 0 h 1582686"/>
                <a:gd name="connsiteX0" fmla="*/ 1 w 12189810"/>
                <a:gd name="connsiteY0" fmla="*/ 0 h 1582686"/>
                <a:gd name="connsiteX1" fmla="*/ 433 w 12189810"/>
                <a:gd name="connsiteY1" fmla="*/ 2140 h 1582686"/>
                <a:gd name="connsiteX2" fmla="*/ 194358 w 12189810"/>
                <a:gd name="connsiteY2" fmla="*/ 130744 h 1582686"/>
                <a:gd name="connsiteX3" fmla="*/ 12189810 w 12189810"/>
                <a:gd name="connsiteY3" fmla="*/ 131389 h 1582686"/>
                <a:gd name="connsiteX4" fmla="*/ 12189810 w 12189810"/>
                <a:gd name="connsiteY4" fmla="*/ 1582686 h 1582686"/>
                <a:gd name="connsiteX5" fmla="*/ 9901575 w 12189810"/>
                <a:gd name="connsiteY5" fmla="*/ 1582686 h 1582686"/>
                <a:gd name="connsiteX6" fmla="*/ 8447212 w 12189810"/>
                <a:gd name="connsiteY6" fmla="*/ 1582686 h 1582686"/>
                <a:gd name="connsiteX7" fmla="*/ 0 w 12189810"/>
                <a:gd name="connsiteY7" fmla="*/ 1582686 h 1582686"/>
                <a:gd name="connsiteX8" fmla="*/ 1 w 12189810"/>
                <a:gd name="connsiteY8" fmla="*/ 0 h 1582686"/>
                <a:gd name="connsiteX0" fmla="*/ 1 w 12189810"/>
                <a:gd name="connsiteY0" fmla="*/ 0 h 1582686"/>
                <a:gd name="connsiteX1" fmla="*/ 433 w 12189810"/>
                <a:gd name="connsiteY1" fmla="*/ 2140 h 1582686"/>
                <a:gd name="connsiteX2" fmla="*/ 194358 w 12189810"/>
                <a:gd name="connsiteY2" fmla="*/ 130744 h 1582686"/>
                <a:gd name="connsiteX3" fmla="*/ 12189810 w 12189810"/>
                <a:gd name="connsiteY3" fmla="*/ 131389 h 1582686"/>
                <a:gd name="connsiteX4" fmla="*/ 12189810 w 12189810"/>
                <a:gd name="connsiteY4" fmla="*/ 1582686 h 1582686"/>
                <a:gd name="connsiteX5" fmla="*/ 8447212 w 12189810"/>
                <a:gd name="connsiteY5" fmla="*/ 1582686 h 1582686"/>
                <a:gd name="connsiteX6" fmla="*/ 0 w 12189810"/>
                <a:gd name="connsiteY6" fmla="*/ 1582686 h 1582686"/>
                <a:gd name="connsiteX7" fmla="*/ 1 w 12189810"/>
                <a:gd name="connsiteY7" fmla="*/ 0 h 1582686"/>
                <a:gd name="connsiteX0" fmla="*/ 1 w 12189810"/>
                <a:gd name="connsiteY0" fmla="*/ 0 h 1582686"/>
                <a:gd name="connsiteX1" fmla="*/ 433 w 12189810"/>
                <a:gd name="connsiteY1" fmla="*/ 2140 h 1582686"/>
                <a:gd name="connsiteX2" fmla="*/ 194358 w 12189810"/>
                <a:gd name="connsiteY2" fmla="*/ 130744 h 1582686"/>
                <a:gd name="connsiteX3" fmla="*/ 12189810 w 12189810"/>
                <a:gd name="connsiteY3" fmla="*/ 131389 h 1582686"/>
                <a:gd name="connsiteX4" fmla="*/ 12189810 w 12189810"/>
                <a:gd name="connsiteY4" fmla="*/ 1582686 h 1582686"/>
                <a:gd name="connsiteX5" fmla="*/ 0 w 12189810"/>
                <a:gd name="connsiteY5" fmla="*/ 1582686 h 1582686"/>
                <a:gd name="connsiteX6" fmla="*/ 1 w 12189810"/>
                <a:gd name="connsiteY6" fmla="*/ 0 h 158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9810" h="1582686">
                  <a:moveTo>
                    <a:pt x="1" y="0"/>
                  </a:moveTo>
                  <a:lnTo>
                    <a:pt x="433" y="2140"/>
                  </a:lnTo>
                  <a:cubicBezTo>
                    <a:pt x="32383" y="77716"/>
                    <a:pt x="107181" y="130744"/>
                    <a:pt x="194358" y="130744"/>
                  </a:cubicBezTo>
                  <a:lnTo>
                    <a:pt x="12189810" y="131389"/>
                  </a:lnTo>
                  <a:lnTo>
                    <a:pt x="12189810" y="1582686"/>
                  </a:lnTo>
                  <a:lnTo>
                    <a:pt x="0" y="1582686"/>
                  </a:lnTo>
                  <a:cubicBezTo>
                    <a:pt x="0" y="1055124"/>
                    <a:pt x="1" y="527562"/>
                    <a:pt x="1" y="0"/>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nl-NL" sz="900"/>
            </a:p>
          </p:txBody>
        </p:sp>
        <p:pic>
          <p:nvPicPr>
            <p:cNvPr id="6" name="Afbeelding 11">
              <a:extLst>
                <a:ext uri="{FF2B5EF4-FFF2-40B4-BE49-F238E27FC236}">
                  <a16:creationId xmlns:a16="http://schemas.microsoft.com/office/drawing/2014/main" id="{A84A00D8-3365-F35B-41FA-E9C6E315688A}"/>
                </a:ext>
              </a:extLst>
            </p:cNvPr>
            <p:cNvPicPr>
              <a:picLocks noChangeAspect="1"/>
            </p:cNvPicPr>
            <p:nvPr/>
          </p:nvPicPr>
          <p:blipFill>
            <a:blip r:embed="rId4"/>
            <a:stretch>
              <a:fillRect/>
            </a:stretch>
          </p:blipFill>
          <p:spPr>
            <a:xfrm>
              <a:off x="10958458" y="5627752"/>
              <a:ext cx="1031540" cy="1018645"/>
            </a:xfrm>
            <a:prstGeom prst="rect">
              <a:avLst/>
            </a:prstGeom>
          </p:spPr>
        </p:pic>
      </p:grpSp>
      <p:sp>
        <p:nvSpPr>
          <p:cNvPr id="8" name="Text Box 9">
            <a:extLst>
              <a:ext uri="{FF2B5EF4-FFF2-40B4-BE49-F238E27FC236}">
                <a16:creationId xmlns:a16="http://schemas.microsoft.com/office/drawing/2014/main" id="{F8342DBB-6877-6633-5DEB-891FFC56A217}"/>
              </a:ext>
            </a:extLst>
          </p:cNvPr>
          <p:cNvSpPr txBox="1">
            <a:spLocks noChangeArrowheads="1"/>
          </p:cNvSpPr>
          <p:nvPr/>
        </p:nvSpPr>
        <p:spPr bwMode="auto">
          <a:xfrm>
            <a:off x="385764" y="6289672"/>
            <a:ext cx="2898299" cy="265361"/>
          </a:xfrm>
          <a:prstGeom prst="rect">
            <a:avLst/>
          </a:prstGeom>
          <a:noFill/>
          <a:ln>
            <a:noFill/>
          </a:ln>
          <a:effectLst/>
          <a:extLst>
            <a:ext uri="{909E8E84-426E-40DD-AFC4-6F175D3DCCD1}">
              <a14:hiddenFill xmlns:a14="http://schemas.microsoft.com/office/drawing/2010/main">
                <a:solidFill>
                  <a:srgbClr val="767676"/>
                </a:solidFill>
              </a14:hiddenFill>
            </a:ext>
            <a:ext uri="{91240B29-F687-4F45-9708-019B960494DF}">
              <a14:hiddenLine xmlns:a14="http://schemas.microsoft.com/office/drawing/2010/main" w="2540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rgbClr val="A8A8A8"/>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100" b="0" i="0" u="none" strike="noStrike" cap="none" normalizeH="0" baseline="0">
                <a:ln>
                  <a:noFill/>
                </a:ln>
                <a:solidFill>
                  <a:schemeClr val="tx1"/>
                </a:solidFill>
                <a:effectLst/>
                <a:latin typeface="+mj-lt"/>
              </a:rPr>
              <a:t>ING Research</a:t>
            </a:r>
            <a:r>
              <a:rPr kumimoji="0" lang="nl-NL" altLang="nl-NL" sz="1100" b="0" i="0" u="none" strike="noStrike" cap="none" normalizeH="0">
                <a:ln>
                  <a:noFill/>
                </a:ln>
                <a:solidFill>
                  <a:schemeClr val="tx1"/>
                </a:solidFill>
                <a:effectLst/>
                <a:latin typeface="+mj-lt"/>
              </a:rPr>
              <a:t>  </a:t>
            </a:r>
            <a:r>
              <a:rPr lang="nl-NL" sz="1100">
                <a:latin typeface="+mj-lt"/>
              </a:rPr>
              <a:t>•</a:t>
            </a:r>
            <a:r>
              <a:rPr kumimoji="0" lang="nl-NL" altLang="nl-NL" sz="1100" b="0" i="0" u="none" strike="noStrike" cap="none" normalizeH="0">
                <a:ln>
                  <a:noFill/>
                </a:ln>
                <a:solidFill>
                  <a:schemeClr val="tx1"/>
                </a:solidFill>
                <a:effectLst/>
                <a:latin typeface="+mj-lt"/>
                <a:sym typeface="Symbol" panose="05050102010706020507" pitchFamily="18" charset="2"/>
              </a:rPr>
              <a:t>  Juni 2</a:t>
            </a:r>
            <a:r>
              <a:rPr kumimoji="0" lang="nl-NL" altLang="nl-NL" sz="1100" b="0" i="0" u="none" strike="noStrike" cap="none" normalizeH="0" baseline="0">
                <a:ln>
                  <a:noFill/>
                </a:ln>
                <a:solidFill>
                  <a:schemeClr val="tx1"/>
                </a:solidFill>
                <a:effectLst/>
                <a:latin typeface="+mj-lt"/>
                <a:sym typeface="Symbol" panose="05050102010706020507" pitchFamily="18" charset="2"/>
              </a:rPr>
              <a:t>024</a:t>
            </a:r>
            <a:r>
              <a:rPr kumimoji="0" lang="nl-NL" altLang="nl-NL" sz="1100" b="0" i="0" u="none" strike="noStrike" cap="none" normalizeH="0">
                <a:ln>
                  <a:noFill/>
                </a:ln>
                <a:solidFill>
                  <a:schemeClr val="tx1"/>
                </a:solidFill>
                <a:effectLst/>
                <a:latin typeface="+mj-lt"/>
                <a:sym typeface="Symbol" panose="05050102010706020507" pitchFamily="18" charset="2"/>
              </a:rPr>
              <a:t> </a:t>
            </a:r>
            <a:endParaRPr kumimoji="0" lang="nl-NL" altLang="nl-NL" sz="1100" b="0" i="0" u="none" strike="noStrike" cap="none" normalizeH="0" baseline="0">
              <a:ln>
                <a:noFill/>
              </a:ln>
              <a:solidFill>
                <a:schemeClr val="tx1"/>
              </a:solidFill>
              <a:effectLst/>
              <a:latin typeface="+mj-lt"/>
            </a:endParaRPr>
          </a:p>
        </p:txBody>
      </p:sp>
      <p:sp>
        <p:nvSpPr>
          <p:cNvPr id="15" name="Tekstvak 7">
            <a:extLst>
              <a:ext uri="{FF2B5EF4-FFF2-40B4-BE49-F238E27FC236}">
                <a16:creationId xmlns:a16="http://schemas.microsoft.com/office/drawing/2014/main" id="{9F006197-3960-8290-ED0D-11AE24589BBD}"/>
              </a:ext>
            </a:extLst>
          </p:cNvPr>
          <p:cNvSpPr txBox="1"/>
          <p:nvPr/>
        </p:nvSpPr>
        <p:spPr bwMode="auto">
          <a:xfrm>
            <a:off x="7025230" y="419736"/>
            <a:ext cx="3776120" cy="149143"/>
          </a:xfrm>
          <a:prstGeom prst="rect">
            <a:avLst/>
          </a:prstGeom>
          <a:noFill/>
          <a:ln>
            <a:noFill/>
          </a:ln>
          <a:effectLst/>
          <a:extLst>
            <a:ext uri="{909E8E84-426E-40DD-AFC4-6F175D3DCCD1}">
              <a14:hiddenFill xmlns:a14="http://schemas.microsoft.com/office/drawing/2010/main">
                <a:solidFill>
                  <a:srgbClr val="767676"/>
                </a:solidFill>
              </a14:hiddenFill>
            </a:ext>
            <a:ext uri="{91240B29-F687-4F45-9708-019B960494DF}">
              <a14:hiddenLine xmlns:a14="http://schemas.microsoft.com/office/drawing/2010/main" w="25400" algn="ctr">
                <a:solidFill>
                  <a:srgbClr val="333333"/>
                </a:solidFill>
                <a:miter lim="800000"/>
                <a:headEnd/>
                <a:tailEnd/>
              </a14:hiddenLine>
            </a:ext>
            <a:ext uri="{AF507438-7753-43E0-B8FC-AC1667EBCBE1}">
              <a14:hiddenEffects xmlns:a14="http://schemas.microsoft.com/office/drawing/2010/main">
                <a:effectLst>
                  <a:outerShdw dist="35921" dir="2700000" algn="ctr" rotWithShape="0">
                    <a:srgbClr val="A8A8A8"/>
                  </a:outerShdw>
                </a:effectLst>
              </a14:hiddenEffects>
            </a:ext>
          </a:extLst>
        </p:spPr>
        <p:txBody>
          <a:bodyPr vert="horz" wrap="square" lIns="0" tIns="0" rIns="0" bIns="0" numCol="1" rtlCol="0" anchor="t" anchorCtr="0" compatLnSpc="1">
            <a:prstTxWarp prst="textNoShape">
              <a:avLst/>
            </a:prstTxWarp>
            <a:spAutoFit/>
          </a:bodyPr>
          <a:lstStyle/>
          <a:p>
            <a:pPr eaLnBrk="0" fontAlgn="base" hangingPunct="0">
              <a:lnSpc>
                <a:spcPct val="115000"/>
              </a:lnSpc>
              <a:spcAft>
                <a:spcPts val="800"/>
              </a:spcAft>
            </a:pPr>
            <a:r>
              <a:rPr lang="en-GB" sz="900">
                <a:latin typeface="ING Me" panose="02000506040000020004" pitchFamily="2" charset="0"/>
                <a:ea typeface="Times New Roman" panose="02020603050405020304" pitchFamily="18" charset="0"/>
                <a:cs typeface="Times New Roman" panose="02020603050405020304" pitchFamily="18" charset="0"/>
              </a:rPr>
              <a:t> </a:t>
            </a:r>
          </a:p>
        </p:txBody>
      </p:sp>
      <p:sp>
        <p:nvSpPr>
          <p:cNvPr id="17" name="Text Box 8">
            <a:extLst>
              <a:ext uri="{FF2B5EF4-FFF2-40B4-BE49-F238E27FC236}">
                <a16:creationId xmlns:a16="http://schemas.microsoft.com/office/drawing/2014/main" id="{202A230A-CD87-BC79-697D-16017335BF4C}"/>
              </a:ext>
            </a:extLst>
          </p:cNvPr>
          <p:cNvSpPr txBox="1">
            <a:spLocks noChangeArrowheads="1"/>
          </p:cNvSpPr>
          <p:nvPr/>
        </p:nvSpPr>
        <p:spPr bwMode="auto">
          <a:xfrm>
            <a:off x="387610" y="5617568"/>
            <a:ext cx="9656721" cy="333793"/>
          </a:xfrm>
          <a:prstGeom prst="rect">
            <a:avLst/>
          </a:prstGeom>
          <a:noFill/>
          <a:ln>
            <a:noFill/>
          </a:ln>
          <a:effectLst/>
          <a:extLst>
            <a:ext uri="{909E8E84-426E-40DD-AFC4-6F175D3DCCD1}">
              <a14:hiddenFill xmlns:a14="http://schemas.microsoft.com/office/drawing/2010/main">
                <a:solidFill>
                  <a:srgbClr val="767676"/>
                </a:solidFill>
              </a14:hiddenFill>
            </a:ext>
            <a:ext uri="{91240B29-F687-4F45-9708-019B960494DF}">
              <a14:hiddenLine xmlns:a14="http://schemas.microsoft.com/office/drawing/2010/main" w="9525" algn="in">
                <a:solidFill>
                  <a:srgbClr val="333333"/>
                </a:solidFill>
                <a:miter lim="800000"/>
                <a:headEnd/>
                <a:tailEnd/>
              </a14:hiddenLine>
            </a:ext>
            <a:ext uri="{AF507438-7753-43E0-B8FC-AC1667EBCBE1}">
              <a14:hiddenEffects xmlns:a14="http://schemas.microsoft.com/office/drawing/2010/main">
                <a:effectLst>
                  <a:outerShdw dist="35921" dir="2700000" algn="ctr" rotWithShape="0">
                    <a:srgbClr val="A8A8A8"/>
                  </a:outerShdw>
                </a:effectLst>
              </a14:hiddenEffects>
            </a:ext>
          </a:extLst>
        </p:spPr>
        <p:txBody>
          <a:bodyPr vert="horz" wrap="square" lIns="0" tIns="0" rIns="0" bIns="0" numCol="1" anchor="t" anchorCtr="0" compatLnSpc="1">
            <a:prstTxWarp prst="textNoShape">
              <a:avLst/>
            </a:prstTxWarp>
          </a:bodyPr>
          <a:lstStyle/>
          <a:p>
            <a:pPr lvl="0" eaLnBrk="0" fontAlgn="base" hangingPunct="0">
              <a:lnSpc>
                <a:spcPct val="110000"/>
              </a:lnSpc>
              <a:spcBef>
                <a:spcPct val="0"/>
              </a:spcBef>
              <a:spcAft>
                <a:spcPts val="800"/>
              </a:spcAft>
            </a:pPr>
            <a:r>
              <a:rPr lang="nl-NL" altLang="nl-NL" sz="2000" b="1">
                <a:latin typeface="ING Me" panose="02000506040000020004" pitchFamily="2" charset="0"/>
              </a:rPr>
              <a:t>EK-</a:t>
            </a:r>
            <a:r>
              <a:rPr lang="nl-NL" altLang="nl-NL" sz="2000" b="1" err="1">
                <a:latin typeface="ING Me" panose="02000506040000020004" pitchFamily="2" charset="0"/>
              </a:rPr>
              <a:t>nomie</a:t>
            </a:r>
            <a:r>
              <a:rPr lang="nl-NL" altLang="nl-NL" sz="2000" b="1">
                <a:latin typeface="ING Me" panose="02000506040000020004" pitchFamily="2" charset="0"/>
              </a:rPr>
              <a:t> 2024: voetbal en economie</a:t>
            </a:r>
            <a:endParaRPr lang="en-US" altLang="nl-NL" sz="2000" b="1">
              <a:latin typeface="ING Me" panose="02000506040000020004" pitchFamily="2" charset="0"/>
            </a:endParaRPr>
          </a:p>
        </p:txBody>
      </p:sp>
      <p:sp>
        <p:nvSpPr>
          <p:cNvPr id="18" name="Rechthoek: afgeronde hoeken 15">
            <a:extLst>
              <a:ext uri="{FF2B5EF4-FFF2-40B4-BE49-F238E27FC236}">
                <a16:creationId xmlns:a16="http://schemas.microsoft.com/office/drawing/2014/main" id="{3C272C6D-CB93-ADC7-A8C8-90BDA5475350}"/>
              </a:ext>
            </a:extLst>
          </p:cNvPr>
          <p:cNvSpPr/>
          <p:nvPr/>
        </p:nvSpPr>
        <p:spPr>
          <a:xfrm>
            <a:off x="977163" y="1082491"/>
            <a:ext cx="4038953" cy="684000"/>
          </a:xfrm>
          <a:prstGeom prst="roundRect">
            <a:avLst/>
          </a:prstGeom>
          <a:solidFill>
            <a:schemeClr val="tx2">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44000" tIns="36000" bIns="36000" rtlCol="0" anchor="ctr"/>
          <a:lstStyle/>
          <a:p>
            <a:r>
              <a:rPr lang="nl-NL" altLang="nl-NL" sz="3200" b="1">
                <a:solidFill>
                  <a:srgbClr val="FFFFFF"/>
                </a:solidFill>
                <a:latin typeface="ING Me" panose="02000506040000020004" pitchFamily="2" charset="0"/>
              </a:rPr>
              <a:t>van het EK voetbal?</a:t>
            </a:r>
            <a:endParaRPr lang="nl-NL" sz="1050"/>
          </a:p>
        </p:txBody>
      </p:sp>
    </p:spTree>
    <p:extLst>
      <p:ext uri="{BB962C8B-B14F-4D97-AF65-F5344CB8AC3E}">
        <p14:creationId xmlns:p14="http://schemas.microsoft.com/office/powerpoint/2010/main" val="271068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el 2">
            <a:extLst>
              <a:ext uri="{FF2B5EF4-FFF2-40B4-BE49-F238E27FC236}">
                <a16:creationId xmlns:a16="http://schemas.microsoft.com/office/drawing/2014/main" id="{19ABB870-01AA-4CE6-98B9-B520258E41FD}"/>
              </a:ext>
            </a:extLst>
          </p:cNvPr>
          <p:cNvSpPr txBox="1">
            <a:spLocks/>
          </p:cNvSpPr>
          <p:nvPr/>
        </p:nvSpPr>
        <p:spPr>
          <a:xfrm>
            <a:off x="417513" y="692151"/>
            <a:ext cx="11376025" cy="483506"/>
          </a:xfrm>
          <a:prstGeom prst="rect">
            <a:avLst/>
          </a:prstGeom>
        </p:spPr>
        <p:txBody>
          <a:bodyPr lIns="0" tIns="0" rIns="0" bIns="0" anchor="t"/>
          <a:lstStyle>
            <a:lvl1pPr algn="l" defTabSz="914400" rtl="0" eaLnBrk="1" latinLnBrk="0" hangingPunct="1">
              <a:lnSpc>
                <a:spcPts val="2800"/>
              </a:lnSpc>
              <a:spcBef>
                <a:spcPct val="0"/>
              </a:spcBef>
              <a:buNone/>
              <a:defRPr sz="2800" b="1" kern="1200" baseline="0">
                <a:solidFill>
                  <a:schemeClr val="tx2"/>
                </a:solidFill>
                <a:latin typeface="+mj-lt"/>
                <a:ea typeface="+mj-ea"/>
                <a:cs typeface="ING Me" pitchFamily="2" charset="0"/>
              </a:defRPr>
            </a:lvl1pPr>
          </a:lstStyle>
          <a:p>
            <a:r>
              <a:rPr lang="nl-NL" sz="2400"/>
              <a:t>2.2  Sectoren: voetbaljaren anders dan andere jaren</a:t>
            </a:r>
          </a:p>
        </p:txBody>
      </p:sp>
      <p:sp>
        <p:nvSpPr>
          <p:cNvPr id="13" name="Rechthoek 9">
            <a:extLst>
              <a:ext uri="{FF2B5EF4-FFF2-40B4-BE49-F238E27FC236}">
                <a16:creationId xmlns:a16="http://schemas.microsoft.com/office/drawing/2014/main" id="{BA426B3D-4DF9-4F2D-81E5-5CCFD4D4AA83}"/>
              </a:ext>
            </a:extLst>
          </p:cNvPr>
          <p:cNvSpPr/>
          <p:nvPr/>
        </p:nvSpPr>
        <p:spPr>
          <a:xfrm rot="10800000" flipV="1">
            <a:off x="417506" y="1661054"/>
            <a:ext cx="3446468" cy="2723060"/>
          </a:xfrm>
          <a:prstGeom prst="rect">
            <a:avLst/>
          </a:prstGeom>
        </p:spPr>
        <p:txBody>
          <a:bodyPr wrap="square" lIns="0" tIns="0" rIns="0" bIns="0" numCol="1" spcCol="360000">
            <a:noAutofit/>
          </a:bodyPr>
          <a:lstStyle/>
          <a:p>
            <a:pPr>
              <a:lnSpc>
                <a:spcPct val="114000"/>
              </a:lnSpc>
            </a:pPr>
            <a:r>
              <a:rPr lang="nl-NL" sz="900" b="1">
                <a:solidFill>
                  <a:schemeClr val="tx2"/>
                </a:solidFill>
              </a:rPr>
              <a:t>Mogelijk plusje voor elektronicazaken</a:t>
            </a:r>
          </a:p>
          <a:p>
            <a:pPr>
              <a:lnSpc>
                <a:spcPct val="114000"/>
              </a:lnSpc>
            </a:pPr>
            <a:r>
              <a:rPr lang="nl-NL" sz="900"/>
              <a:t>Eindtoernooien staan bekend als tv-evenementen bij uitstek. Traditioneel wordt de oude tv sneller dan normaal vervangen voor een nog scherper, groter of strakker formaat zodra de voetbalkoorts oplaait. Historische analyse op basis van de verkopen van elektronicazaken in mei en juni tonen aan dat in de jaren dat Oranje erbij was de verkoopvolumes ruim 2,5%-punt hoger lagen dan in alle andere jaren. Tijdens de coronacrisis deed dit traditionele patroon zich niet voor. Mogelijk kunnen elektronicazaken dit jaar ook op een meevallertje rekenen, maar indien die zich voordoet, is die naar verwachting wel kleiner dan tijdens eerdere toernooi-zomers. In een verzadigde markt wordt de technische noodzaak om een TV te vervangen namelijk steeds kleiner en andere schermen (zoals laptops en smartphones) bieden ook steeds vaker de mogelijkheid om live wedstrijden te volgen.</a:t>
            </a:r>
            <a:endParaRPr lang="nl-NL" sz="900" b="1">
              <a:solidFill>
                <a:schemeClr val="tx2"/>
              </a:solidFill>
            </a:endParaRPr>
          </a:p>
          <a:p>
            <a:pPr>
              <a:lnSpc>
                <a:spcPct val="114000"/>
              </a:lnSpc>
            </a:pPr>
            <a:endParaRPr lang="nl-NL" sz="900" b="1">
              <a:solidFill>
                <a:schemeClr val="tx2"/>
              </a:solidFill>
            </a:endParaRPr>
          </a:p>
        </p:txBody>
      </p:sp>
      <p:sp>
        <p:nvSpPr>
          <p:cNvPr id="10" name="Rechthoek 8">
            <a:extLst>
              <a:ext uri="{FF2B5EF4-FFF2-40B4-BE49-F238E27FC236}">
                <a16:creationId xmlns:a16="http://schemas.microsoft.com/office/drawing/2014/main" id="{47960E0C-4813-40F4-BA9B-90DD5BA95D54}"/>
              </a:ext>
            </a:extLst>
          </p:cNvPr>
          <p:cNvSpPr/>
          <p:nvPr/>
        </p:nvSpPr>
        <p:spPr>
          <a:xfrm>
            <a:off x="8340400" y="1655960"/>
            <a:ext cx="3443613" cy="2815964"/>
          </a:xfrm>
          <a:prstGeom prst="rect">
            <a:avLst/>
          </a:prstGeom>
        </p:spPr>
        <p:txBody>
          <a:bodyPr wrap="square" lIns="0" tIns="0" rIns="0" bIns="0" numCol="1" spcCol="360000" anchor="t">
            <a:spAutoFit/>
          </a:bodyPr>
          <a:lstStyle/>
          <a:p>
            <a:pPr>
              <a:lnSpc>
                <a:spcPct val="114000"/>
              </a:lnSpc>
              <a:defRPr/>
            </a:pPr>
            <a:r>
              <a:rPr lang="nl-NL" sz="900">
                <a:solidFill>
                  <a:srgbClr val="000000"/>
                </a:solidFill>
                <a:latin typeface="ING Me"/>
              </a:rPr>
              <a:t>Nederlands elftal kijken. Een a</a:t>
            </a:r>
            <a:r>
              <a:rPr lang="nl-NL" sz="900"/>
              <a:t>nalyse op basis van ING-data tijdens onze laatste wedstrijd laat ook zien dat restaurantomzetten tijdens de wedstrijd duidelijk achterblijven bij normaal. Mogelijk wel iets minder dan bij eerder toernooien, omdat we nu zo makkelijk live kunnen streamen op onze smartphones</a:t>
            </a:r>
          </a:p>
          <a:p>
            <a:pPr lvl="0">
              <a:lnSpc>
                <a:spcPct val="113000"/>
              </a:lnSpc>
              <a:defRPr/>
            </a:pPr>
            <a:endParaRPr kumimoji="0" lang="nl-NL" sz="900" b="0" i="0" u="none" strike="noStrike" kern="1200" cap="none" spc="0" normalizeH="0" baseline="0" noProof="0">
              <a:ln>
                <a:noFill/>
              </a:ln>
              <a:solidFill>
                <a:srgbClr val="000000"/>
              </a:solidFill>
              <a:effectLst/>
              <a:uLnTx/>
              <a:uFillTx/>
              <a:latin typeface="ING Me"/>
              <a:ea typeface="+mn-ea"/>
              <a:cs typeface="+mn-cs"/>
            </a:endParaRPr>
          </a:p>
          <a:p>
            <a:pPr lvl="0">
              <a:lnSpc>
                <a:spcPct val="114000"/>
              </a:lnSpc>
              <a:defRPr/>
            </a:pPr>
            <a:r>
              <a:rPr lang="nl-NL" sz="900" b="1">
                <a:solidFill>
                  <a:srgbClr val="FF6200"/>
                </a:solidFill>
              </a:rPr>
              <a:t>Afhaal- en bezorgmaaltijden bieden wat tegenwicht</a:t>
            </a:r>
          </a:p>
          <a:p>
            <a:pPr>
              <a:lnSpc>
                <a:spcPct val="113000"/>
              </a:lnSpc>
              <a:defRPr/>
            </a:pPr>
            <a:r>
              <a:rPr lang="nl-NL" sz="900">
                <a:solidFill>
                  <a:srgbClr val="000000"/>
                </a:solidFill>
              </a:rPr>
              <a:t>Het omzetverlies bij restaurants kan mogelijkerwijs iets worden beperkt door in te zetten op afhaal- en bezorgmaaltijden. Doordat het merendeel van de Nederlanders thuis of bij vrienden of familie naar de wedstrijden gaat kijken, neemt de behoefte aan </a:t>
            </a:r>
            <a:r>
              <a:rPr lang="nl-NL" sz="900" err="1">
                <a:solidFill>
                  <a:srgbClr val="000000"/>
                </a:solidFill>
              </a:rPr>
              <a:t>gemaksmaaltijden</a:t>
            </a:r>
            <a:r>
              <a:rPr lang="nl-NL" sz="900">
                <a:solidFill>
                  <a:srgbClr val="000000"/>
                </a:solidFill>
              </a:rPr>
              <a:t> op wedstrijdavonden naar verwachting toe. Eén op de acht Nederlanders (12%) verwacht tijdens het EK dan ook vaker eten te bestellen. </a:t>
            </a:r>
            <a:r>
              <a:rPr lang="nl-NL" sz="900"/>
              <a:t>Ze denken daar gemiddeld zo’n drie tientjes per keer aan uit te zullen geven. Analyse op basis van ING transactiedata tijdens de vorige WK-einderonde laat zien dat bij de meeste wedstrijden rond etenstijd consumenten ook daadwerkelijk meer lieten bezorgen. </a:t>
            </a:r>
          </a:p>
        </p:txBody>
      </p:sp>
      <p:grpSp>
        <p:nvGrpSpPr>
          <p:cNvPr id="24" name="Groep 13">
            <a:extLst>
              <a:ext uri="{FF2B5EF4-FFF2-40B4-BE49-F238E27FC236}">
                <a16:creationId xmlns:a16="http://schemas.microsoft.com/office/drawing/2014/main" id="{9BFEB5CD-E69D-4901-8803-2497E9C1178F}"/>
              </a:ext>
            </a:extLst>
          </p:cNvPr>
          <p:cNvGrpSpPr/>
          <p:nvPr/>
        </p:nvGrpSpPr>
        <p:grpSpPr>
          <a:xfrm>
            <a:off x="0" y="-19479"/>
            <a:ext cx="12192000" cy="307479"/>
            <a:chOff x="0" y="-19479"/>
            <a:chExt cx="12192000" cy="307479"/>
          </a:xfrm>
        </p:grpSpPr>
        <p:sp>
          <p:nvSpPr>
            <p:cNvPr id="25" name="Rechthoek 14">
              <a:extLst>
                <a:ext uri="{FF2B5EF4-FFF2-40B4-BE49-F238E27FC236}">
                  <a16:creationId xmlns:a16="http://schemas.microsoft.com/office/drawing/2014/main" id="{1391DCC1-4914-43EF-B16A-F59E3638679D}"/>
                </a:ext>
              </a:extLst>
            </p:cNvPr>
            <p:cNvSpPr/>
            <p:nvPr/>
          </p:nvSpPr>
          <p:spPr>
            <a:xfrm>
              <a:off x="0" y="0"/>
              <a:ext cx="12192000" cy="28800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36000" rIns="36000" bIns="54000" numCol="1" spcCol="0" rtlCol="0" fromWordArt="0" anchor="b" anchorCtr="0" forceAA="0" compatLnSpc="1">
              <a:prstTxWarp prst="textNoShape">
                <a:avLst/>
              </a:prstTxWarp>
              <a:noAutofit/>
            </a:bodyPr>
            <a:lstStyle/>
            <a:p>
              <a:pPr>
                <a:lnSpc>
                  <a:spcPct val="90000"/>
                </a:lnSpc>
              </a:pPr>
              <a:r>
                <a:rPr lang="nl-NL" sz="1050">
                  <a:solidFill>
                    <a:schemeClr val="bg2"/>
                  </a:solidFill>
                  <a:latin typeface="+mj-lt"/>
                </a:rPr>
                <a:t>Inhoud</a:t>
              </a:r>
              <a:r>
                <a:rPr lang="nl-NL" sz="1050">
                  <a:solidFill>
                    <a:schemeClr val="bg1">
                      <a:lumMod val="50000"/>
                    </a:schemeClr>
                  </a:solidFill>
                  <a:latin typeface="+mj-lt"/>
                </a:rPr>
                <a:t>   </a:t>
              </a:r>
              <a:r>
                <a:rPr lang="nl-NL" sz="1050" kern="1200">
                  <a:solidFill>
                    <a:schemeClr val="bg2"/>
                  </a:solidFill>
                  <a:latin typeface="+mj-lt"/>
                  <a:ea typeface="+mn-ea"/>
                  <a:cs typeface="ING Me" panose="02000506040000020004" pitchFamily="2" charset="0"/>
                  <a:sym typeface="Symbol" panose="05050102010706020507" pitchFamily="18" charset="2"/>
                </a:rPr>
                <a:t>•</a:t>
              </a:r>
              <a:r>
                <a:rPr lang="nl-NL" sz="1050" baseline="0">
                  <a:solidFill>
                    <a:schemeClr val="bg2"/>
                  </a:solidFill>
                  <a:latin typeface="+mj-lt"/>
                </a:rPr>
                <a:t>   Samenvatting</a:t>
              </a:r>
              <a:r>
                <a:rPr lang="nl-NL" sz="1050">
                  <a:solidFill>
                    <a:schemeClr val="bg2"/>
                  </a:solidFill>
                </a:rPr>
                <a:t>   </a:t>
              </a:r>
              <a:r>
                <a:rPr lang="nl-NL" sz="1050">
                  <a:solidFill>
                    <a:schemeClr val="bg1">
                      <a:lumMod val="50000"/>
                    </a:schemeClr>
                  </a:solidFill>
                  <a:cs typeface="ING Me" panose="02000506040000020004" pitchFamily="2" charset="0"/>
                  <a:sym typeface="Symbol" panose="05050102010706020507" pitchFamily="18" charset="2"/>
                </a:rPr>
                <a:t>•   </a:t>
              </a:r>
              <a:r>
                <a:rPr lang="nl-NL" sz="1050">
                  <a:solidFill>
                    <a:schemeClr val="bg2"/>
                  </a:solidFill>
                  <a:cs typeface="ING Me" panose="02000506040000020004" pitchFamily="2" charset="0"/>
                  <a:sym typeface="Symbol" panose="05050102010706020507" pitchFamily="18" charset="2"/>
                </a:rPr>
                <a:t>Wat betekent het EK voetbal voor consumenten?</a:t>
              </a:r>
              <a:r>
                <a:rPr lang="nl-NL" sz="1050">
                  <a:solidFill>
                    <a:schemeClr val="bg2"/>
                  </a:solidFill>
                </a:rPr>
                <a:t>   </a:t>
              </a:r>
              <a:r>
                <a:rPr lang="nl-NL" sz="1050">
                  <a:solidFill>
                    <a:schemeClr val="bg1">
                      <a:lumMod val="50000"/>
                    </a:schemeClr>
                  </a:solidFill>
                  <a:cs typeface="ING Me" panose="02000506040000020004" pitchFamily="2" charset="0"/>
                  <a:sym typeface="Symbol" panose="05050102010706020507" pitchFamily="18" charset="2"/>
                </a:rPr>
                <a:t>•   </a:t>
              </a:r>
              <a:r>
                <a:rPr lang="nl-NL" sz="1050" b="1">
                  <a:solidFill>
                    <a:schemeClr val="tx1"/>
                  </a:solidFill>
                  <a:cs typeface="ING Me" panose="02000506040000020004" pitchFamily="2" charset="0"/>
                  <a:sym typeface="Symbol" panose="05050102010706020507" pitchFamily="18" charset="2"/>
                </a:rPr>
                <a:t>Wat betekent het EK voetbal voor de economie?</a:t>
              </a:r>
              <a:r>
                <a:rPr lang="nl-NL" sz="1050" b="1" kern="1200" baseline="0">
                  <a:solidFill>
                    <a:schemeClr val="tx1"/>
                  </a:solidFill>
                  <a:latin typeface="+mj-lt"/>
                  <a:cs typeface="ING Me" panose="02000506040000020004" pitchFamily="2" charset="0"/>
                  <a:sym typeface="Symbol" panose="05050102010706020507" pitchFamily="18" charset="2"/>
                </a:rPr>
                <a:t>          </a:t>
              </a:r>
              <a:endParaRPr lang="nl-NL" sz="1050" b="1">
                <a:solidFill>
                  <a:schemeClr val="tx1"/>
                </a:solidFill>
                <a:latin typeface="+mj-lt"/>
              </a:endParaRPr>
            </a:p>
          </p:txBody>
        </p:sp>
        <p:sp>
          <p:nvSpPr>
            <p:cNvPr id="26" name="Gelijkbenige driehoek 15">
              <a:extLst>
                <a:ext uri="{FF2B5EF4-FFF2-40B4-BE49-F238E27FC236}">
                  <a16:creationId xmlns:a16="http://schemas.microsoft.com/office/drawing/2014/main" id="{3E62BC19-BBF5-4B8E-8BC5-90BD5CC1FF41}"/>
                </a:ext>
              </a:extLst>
            </p:cNvPr>
            <p:cNvSpPr/>
            <p:nvPr/>
          </p:nvSpPr>
          <p:spPr>
            <a:xfrm rot="10800000">
              <a:off x="6430905" y="-19479"/>
              <a:ext cx="140144" cy="62681"/>
            </a:xfrm>
            <a:prstGeom prst="triangle">
              <a:avLst/>
            </a:prstGeom>
            <a:solidFill>
              <a:srgbClr val="FF6200"/>
            </a:solidFill>
            <a:ln w="38100">
              <a:solidFill>
                <a:srgbClr val="FF6200"/>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lnSpc>
                  <a:spcPct val="90000"/>
                </a:lnSpc>
              </a:pPr>
              <a:endParaRPr lang="nl-NL" sz="1600">
                <a:latin typeface="+mj-lt"/>
              </a:endParaRPr>
            </a:p>
          </p:txBody>
        </p:sp>
      </p:grpSp>
      <p:sp>
        <p:nvSpPr>
          <p:cNvPr id="27" name="Rectangle 26">
            <a:hlinkClick r:id="rId3" action="ppaction://hlinksldjump"/>
            <a:extLst>
              <a:ext uri="{FF2B5EF4-FFF2-40B4-BE49-F238E27FC236}">
                <a16:creationId xmlns:a16="http://schemas.microsoft.com/office/drawing/2014/main" id="{12374AF1-539A-4BD3-A2B8-7A99C69E2329}"/>
              </a:ext>
            </a:extLst>
          </p:cNvPr>
          <p:cNvSpPr/>
          <p:nvPr/>
        </p:nvSpPr>
        <p:spPr>
          <a:xfrm>
            <a:off x="296141" y="62682"/>
            <a:ext cx="54552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8" name="Rectangle 27">
            <a:hlinkClick r:id="rId4" action="ppaction://hlinksldjump"/>
            <a:extLst>
              <a:ext uri="{FF2B5EF4-FFF2-40B4-BE49-F238E27FC236}">
                <a16:creationId xmlns:a16="http://schemas.microsoft.com/office/drawing/2014/main" id="{7D1F2A1D-E454-4A28-915C-027A20C604FB}"/>
              </a:ext>
            </a:extLst>
          </p:cNvPr>
          <p:cNvSpPr/>
          <p:nvPr/>
        </p:nvSpPr>
        <p:spPr>
          <a:xfrm>
            <a:off x="996892" y="62682"/>
            <a:ext cx="911421" cy="180828"/>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9" name="Rectangle 28">
            <a:hlinkClick r:id="rId5" action="ppaction://hlinksldjump"/>
            <a:extLst>
              <a:ext uri="{FF2B5EF4-FFF2-40B4-BE49-F238E27FC236}">
                <a16:creationId xmlns:a16="http://schemas.microsoft.com/office/drawing/2014/main" id="{F5B73EA8-7589-498C-BF4A-B4935EB793F8}"/>
              </a:ext>
            </a:extLst>
          </p:cNvPr>
          <p:cNvSpPr/>
          <p:nvPr/>
        </p:nvSpPr>
        <p:spPr>
          <a:xfrm>
            <a:off x="2063541"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31" name="Rectangle 30">
            <a:hlinkClick r:id="rId6" action="ppaction://hlinksldjump"/>
            <a:extLst>
              <a:ext uri="{FF2B5EF4-FFF2-40B4-BE49-F238E27FC236}">
                <a16:creationId xmlns:a16="http://schemas.microsoft.com/office/drawing/2014/main" id="{1366F367-B121-4CE0-9D9E-6E603F21CC24}"/>
              </a:ext>
            </a:extLst>
          </p:cNvPr>
          <p:cNvSpPr/>
          <p:nvPr/>
        </p:nvSpPr>
        <p:spPr>
          <a:xfrm>
            <a:off x="5215862"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graphicFrame>
        <p:nvGraphicFramePr>
          <p:cNvPr id="14" name="Grafiek 13">
            <a:extLst>
              <a:ext uri="{FF2B5EF4-FFF2-40B4-BE49-F238E27FC236}">
                <a16:creationId xmlns:a16="http://schemas.microsoft.com/office/drawing/2014/main" id="{947DBAC7-86DC-4D70-AEF8-C2A5DF664035}"/>
              </a:ext>
            </a:extLst>
          </p:cNvPr>
          <p:cNvGraphicFramePr>
            <a:graphicFrameLocks/>
          </p:cNvGraphicFramePr>
          <p:nvPr>
            <p:extLst>
              <p:ext uri="{D42A27DB-BD31-4B8C-83A1-F6EECF244321}">
                <p14:modId xmlns:p14="http://schemas.microsoft.com/office/powerpoint/2010/main" val="493252653"/>
              </p:ext>
            </p:extLst>
          </p:nvPr>
        </p:nvGraphicFramePr>
        <p:xfrm>
          <a:off x="4382925" y="4500563"/>
          <a:ext cx="3445200" cy="1787325"/>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hthoek 8">
            <a:extLst>
              <a:ext uri="{FF2B5EF4-FFF2-40B4-BE49-F238E27FC236}">
                <a16:creationId xmlns:a16="http://schemas.microsoft.com/office/drawing/2014/main" id="{9102EBFA-51E8-BBE2-09FA-BA41BAA06CEB}"/>
              </a:ext>
            </a:extLst>
          </p:cNvPr>
          <p:cNvSpPr/>
          <p:nvPr/>
        </p:nvSpPr>
        <p:spPr>
          <a:xfrm>
            <a:off x="4379586" y="1665288"/>
            <a:ext cx="3445201" cy="2608039"/>
          </a:xfrm>
          <a:prstGeom prst="rect">
            <a:avLst/>
          </a:prstGeom>
        </p:spPr>
        <p:txBody>
          <a:bodyPr wrap="square" lIns="0" tIns="0" rIns="0" bIns="0" numCol="1" spcCol="360000" anchor="t">
            <a:noAutofit/>
          </a:bodyPr>
          <a:lstStyle/>
          <a:p>
            <a:pPr>
              <a:lnSpc>
                <a:spcPct val="113000"/>
              </a:lnSpc>
            </a:pPr>
            <a:r>
              <a:rPr lang="nl-NL" sz="900" b="1">
                <a:solidFill>
                  <a:schemeClr val="tx2"/>
                </a:solidFill>
              </a:rPr>
              <a:t>Extra omzet voor supermarkten </a:t>
            </a:r>
          </a:p>
          <a:p>
            <a:pPr>
              <a:lnSpc>
                <a:spcPct val="113000"/>
              </a:lnSpc>
            </a:pPr>
            <a:r>
              <a:rPr lang="nl-NL" sz="900">
                <a:solidFill>
                  <a:srgbClr val="000000"/>
                </a:solidFill>
              </a:rPr>
              <a:t>Deelname van Oranje pakt doorgaans goed uit voor de omzet van supermarkten. In jaren met Nederlandse deelname aan een WK of </a:t>
            </a:r>
            <a:r>
              <a:rPr lang="nl-NL" sz="900"/>
              <a:t>EK wordt in juni en juli 0,5%-punt meer verkocht dan in andere jaren. D</a:t>
            </a:r>
            <a:r>
              <a:rPr lang="nl-NL" sz="900">
                <a:solidFill>
                  <a:srgbClr val="000000"/>
                </a:solidFill>
              </a:rPr>
              <a:t>e extra omzet voor de supermarkten kan wel oplopen tot zo’n 10 miljoen euro per wedstrijd. Oranje speelt dit toernooi minimaal drie en maximaal zeven wedstrijden. Zo valt er in totaal een extra supermarktomzet van maximaal 70 miljoen euro te behalen.</a:t>
            </a:r>
          </a:p>
          <a:p>
            <a:pPr>
              <a:lnSpc>
                <a:spcPct val="113000"/>
              </a:lnSpc>
            </a:pPr>
            <a:endParaRPr lang="nl-NL" sz="900">
              <a:solidFill>
                <a:srgbClr val="000000"/>
              </a:solidFill>
            </a:endParaRPr>
          </a:p>
          <a:p>
            <a:pPr marL="0" marR="0" lvl="0" indent="0" algn="l" defTabSz="914400" rtl="0" eaLnBrk="1" fontAlgn="auto" latinLnBrk="0" hangingPunct="1">
              <a:lnSpc>
                <a:spcPct val="114000"/>
              </a:lnSpc>
              <a:spcBef>
                <a:spcPts val="0"/>
              </a:spcBef>
              <a:spcAft>
                <a:spcPts val="0"/>
              </a:spcAft>
              <a:buClrTx/>
              <a:buSzTx/>
              <a:buFontTx/>
              <a:buNone/>
              <a:tabLst/>
              <a:defRPr/>
            </a:pPr>
            <a:r>
              <a:rPr lang="nl-NL" sz="900" b="1">
                <a:solidFill>
                  <a:srgbClr val="FF6200"/>
                </a:solidFill>
                <a:latin typeface="ING Me"/>
              </a:rPr>
              <a:t>Ruim 3,5% minder maaltijden in restaurants tijdens EK of WK</a:t>
            </a:r>
            <a:endParaRPr kumimoji="0" lang="nl-NL" sz="900" b="1" i="0" u="none" strike="noStrike" kern="1200" cap="none" spc="0" normalizeH="0" baseline="0" noProof="0">
              <a:ln>
                <a:noFill/>
              </a:ln>
              <a:solidFill>
                <a:srgbClr val="FF6200"/>
              </a:solidFill>
              <a:effectLst/>
              <a:uLnTx/>
              <a:uFillTx/>
              <a:latin typeface="ING Me"/>
              <a:ea typeface="+mn-ea"/>
              <a:cs typeface="+mn-cs"/>
            </a:endParaRPr>
          </a:p>
          <a:p>
            <a:pPr lvl="0">
              <a:lnSpc>
                <a:spcPct val="113000"/>
              </a:lnSpc>
              <a:defRPr/>
            </a:pPr>
            <a:r>
              <a:rPr lang="nl-NL" sz="900">
                <a:solidFill>
                  <a:srgbClr val="000000"/>
                </a:solidFill>
                <a:latin typeface="ING Me"/>
              </a:rPr>
              <a:t>Normaal gesproken hebben restaurants te lijden onder een EK- of  WK-eindronde. Zo blijkt uit analyse op basis van CBS-data dat in de jaren met een EK of WK waaraan Nederland deelnam, er gemiddeld ruim 3,5% minder maaltijden bij restaurants werden geserveerd. In plaats van een avondje uit eten, gaan consumenten thuis, bij vrienden of in de kroeg naar de wedstrijden van het </a:t>
            </a:r>
            <a:endParaRPr lang="en-US" sz="900"/>
          </a:p>
        </p:txBody>
      </p:sp>
      <p:graphicFrame>
        <p:nvGraphicFramePr>
          <p:cNvPr id="11" name="Grafiek 3">
            <a:extLst>
              <a:ext uri="{FF2B5EF4-FFF2-40B4-BE49-F238E27FC236}">
                <a16:creationId xmlns:a16="http://schemas.microsoft.com/office/drawing/2014/main" id="{ACCCF355-0A63-4C37-98B2-C6F94599AEF8}"/>
              </a:ext>
            </a:extLst>
          </p:cNvPr>
          <p:cNvGraphicFramePr>
            <a:graphicFrameLocks/>
          </p:cNvGraphicFramePr>
          <p:nvPr>
            <p:extLst>
              <p:ext uri="{D42A27DB-BD31-4B8C-83A1-F6EECF244321}">
                <p14:modId xmlns:p14="http://schemas.microsoft.com/office/powerpoint/2010/main" val="1813862781"/>
              </p:ext>
            </p:extLst>
          </p:nvPr>
        </p:nvGraphicFramePr>
        <p:xfrm>
          <a:off x="8328027" y="4619647"/>
          <a:ext cx="3406293" cy="1764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 name="Grafiek 7">
            <a:extLst>
              <a:ext uri="{FF2B5EF4-FFF2-40B4-BE49-F238E27FC236}">
                <a16:creationId xmlns:a16="http://schemas.microsoft.com/office/drawing/2014/main" id="{E998FFFF-F951-B32C-540A-E7DABD1C5916}"/>
              </a:ext>
            </a:extLst>
          </p:cNvPr>
          <p:cNvGraphicFramePr>
            <a:graphicFrameLocks/>
          </p:cNvGraphicFramePr>
          <p:nvPr>
            <p:extLst>
              <p:ext uri="{D42A27DB-BD31-4B8C-83A1-F6EECF244321}">
                <p14:modId xmlns:p14="http://schemas.microsoft.com/office/powerpoint/2010/main" val="1174565644"/>
              </p:ext>
            </p:extLst>
          </p:nvPr>
        </p:nvGraphicFramePr>
        <p:xfrm>
          <a:off x="418775" y="4192586"/>
          <a:ext cx="3445200" cy="168433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941768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el 2">
            <a:extLst>
              <a:ext uri="{FF2B5EF4-FFF2-40B4-BE49-F238E27FC236}">
                <a16:creationId xmlns:a16="http://schemas.microsoft.com/office/drawing/2014/main" id="{19ABB870-01AA-4CE6-98B9-B520258E41FD}"/>
              </a:ext>
            </a:extLst>
          </p:cNvPr>
          <p:cNvSpPr txBox="1">
            <a:spLocks/>
          </p:cNvSpPr>
          <p:nvPr/>
        </p:nvSpPr>
        <p:spPr>
          <a:xfrm>
            <a:off x="417513" y="692151"/>
            <a:ext cx="11376025" cy="483506"/>
          </a:xfrm>
          <a:prstGeom prst="rect">
            <a:avLst/>
          </a:prstGeom>
        </p:spPr>
        <p:txBody>
          <a:bodyPr lIns="0" tIns="0" rIns="0" bIns="0" anchor="t"/>
          <a:lstStyle>
            <a:lvl1pPr algn="l" defTabSz="914400" rtl="0" eaLnBrk="1" latinLnBrk="0" hangingPunct="1">
              <a:lnSpc>
                <a:spcPts val="2800"/>
              </a:lnSpc>
              <a:spcBef>
                <a:spcPct val="0"/>
              </a:spcBef>
              <a:buNone/>
              <a:defRPr sz="2800" b="1" kern="1200" baseline="0">
                <a:solidFill>
                  <a:schemeClr val="tx2"/>
                </a:solidFill>
                <a:latin typeface="+mj-lt"/>
                <a:ea typeface="+mj-ea"/>
                <a:cs typeface="ING Me" pitchFamily="2" charset="0"/>
              </a:defRPr>
            </a:lvl1pPr>
          </a:lstStyle>
          <a:p>
            <a:r>
              <a:rPr lang="nl-NL" sz="2400"/>
              <a:t>2.3  Productiviteit tijdens EK iets onder druk</a:t>
            </a:r>
          </a:p>
        </p:txBody>
      </p:sp>
      <p:sp>
        <p:nvSpPr>
          <p:cNvPr id="4" name="Rechthoek 8">
            <a:extLst>
              <a:ext uri="{FF2B5EF4-FFF2-40B4-BE49-F238E27FC236}">
                <a16:creationId xmlns:a16="http://schemas.microsoft.com/office/drawing/2014/main" id="{4ECC5845-35AD-473A-A079-9765D09BAE5E}"/>
              </a:ext>
            </a:extLst>
          </p:cNvPr>
          <p:cNvSpPr/>
          <p:nvPr/>
        </p:nvSpPr>
        <p:spPr>
          <a:xfrm>
            <a:off x="418080" y="1675678"/>
            <a:ext cx="3455987" cy="4147442"/>
          </a:xfrm>
          <a:prstGeom prst="rect">
            <a:avLst/>
          </a:prstGeom>
        </p:spPr>
        <p:txBody>
          <a:bodyPr wrap="square" lIns="0" tIns="0" rIns="0" bIns="0" numCol="1" spcCol="360000">
            <a:noAutofit/>
          </a:bodyPr>
          <a:lstStyle/>
          <a:p>
            <a:pPr>
              <a:lnSpc>
                <a:spcPct val="114000"/>
              </a:lnSpc>
            </a:pPr>
            <a:r>
              <a:rPr lang="nl-NL" sz="900" b="1">
                <a:solidFill>
                  <a:schemeClr val="tx2"/>
                </a:solidFill>
              </a:rPr>
              <a:t>Mild effect op productiviteit tijdens het EK</a:t>
            </a:r>
          </a:p>
          <a:p>
            <a:pPr>
              <a:lnSpc>
                <a:spcPct val="114000"/>
              </a:lnSpc>
            </a:pPr>
            <a:r>
              <a:rPr lang="nl-NL" sz="900"/>
              <a:t>Niet alleen in de (digitale) winkelstraat of in de horeca kunnen we in deze maand juni merken dat het EK voetbal gespeeld wordt. Ook op de (virtuele) werkvloer laat het toernooi mogelijk zijn sporen na. Gevraagd naar de ontwikkeling van de productiviteit tijdens het toernooi schatten de Nederlandse werkenden het effect op hun eigen productiviteit vrij mild in. Per saldo verwacht slechts 1% dat het EK hun productiviteit zal drukken. Nederland speelt zijn eerste wedstrijd op zondag om 15.00 uur. Dan werken de meesten niet. Dus is het totaaleffect op de productiviteit sowieso klein. De aftrap van de tweede wedstrijd tegen Frankrijk is om 21.00 uur, dan geldt hetzelfde. Mogelijk dat op dinsdag 25 juni als Nederland om 18.00 uur aftrapt tegen Oostenrijk de productiviteit wat meer onder druk komt te staan.</a:t>
            </a:r>
          </a:p>
          <a:p>
            <a:pPr>
              <a:lnSpc>
                <a:spcPct val="114000"/>
              </a:lnSpc>
            </a:pPr>
            <a:endParaRPr lang="nl-NL" sz="900"/>
          </a:p>
          <a:p>
            <a:pPr>
              <a:lnSpc>
                <a:spcPct val="114000"/>
              </a:lnSpc>
            </a:pPr>
            <a:r>
              <a:rPr lang="nl-NL" sz="900" b="1">
                <a:solidFill>
                  <a:schemeClr val="tx2"/>
                </a:solidFill>
              </a:rPr>
              <a:t>Of toch onder druk?</a:t>
            </a:r>
          </a:p>
          <a:p>
            <a:pPr>
              <a:lnSpc>
                <a:spcPct val="114000"/>
              </a:lnSpc>
            </a:pPr>
            <a:r>
              <a:rPr lang="nl-NL" sz="900"/>
              <a:t>In hoeverre we de inschatting over de eigen productiviteit als zeer realistisch moeten bestempelen, is mogelijk af te leiden uit het antwoord op de vraag hoe de productiviteit bij de naaste collega’s zich zal ontwikkelen. Dan is het oordeel minder mild. Per saldo verwacht dan ineens bijna een vijfde (19%) van de werkenden dat de productiviteit van hun collega’s wel wat te lijden heeft onder het komende EK. Kijken we naar het aantal werkenden (38%) dat van plan is  een of meer wedstrijden van Oranje onder werktijd te volgen dan lijkt de vrees voor productiviteitsverlies niet ongegrond. Pakken we het speelschema van Oranje erbij dan zal dat uiteindelijk wel meevallen.</a:t>
            </a:r>
          </a:p>
          <a:p>
            <a:pPr>
              <a:lnSpc>
                <a:spcPct val="120000"/>
              </a:lnSpc>
              <a:buSzPct val="120000"/>
            </a:pPr>
            <a:endParaRPr lang="nl-NL" sz="900"/>
          </a:p>
          <a:p>
            <a:pPr>
              <a:lnSpc>
                <a:spcPct val="114000"/>
              </a:lnSpc>
            </a:pPr>
            <a:endParaRPr lang="nl-NL" sz="900"/>
          </a:p>
          <a:p>
            <a:pPr>
              <a:lnSpc>
                <a:spcPct val="114000"/>
              </a:lnSpc>
            </a:pPr>
            <a:endParaRPr lang="en-US" sz="900"/>
          </a:p>
        </p:txBody>
      </p:sp>
      <p:sp>
        <p:nvSpPr>
          <p:cNvPr id="12" name="Rechthoek 14">
            <a:extLst>
              <a:ext uri="{FF2B5EF4-FFF2-40B4-BE49-F238E27FC236}">
                <a16:creationId xmlns:a16="http://schemas.microsoft.com/office/drawing/2014/main" id="{A3652DD3-68F4-45FD-8445-9325E0C8B69E}"/>
              </a:ext>
            </a:extLst>
          </p:cNvPr>
          <p:cNvSpPr/>
          <p:nvPr/>
        </p:nvSpPr>
        <p:spPr>
          <a:xfrm>
            <a:off x="8336982" y="1675678"/>
            <a:ext cx="3456556" cy="4147442"/>
          </a:xfrm>
          <a:prstGeom prst="rect">
            <a:avLst/>
          </a:prstGeom>
        </p:spPr>
        <p:txBody>
          <a:bodyPr wrap="square" lIns="0" tIns="0" rIns="0" bIns="0" numCol="1" spcCol="360000">
            <a:noAutofit/>
          </a:bodyPr>
          <a:lstStyle/>
          <a:p>
            <a:pPr>
              <a:lnSpc>
                <a:spcPct val="114000"/>
              </a:lnSpc>
            </a:pPr>
            <a:r>
              <a:rPr lang="nl-NL" sz="900" b="1">
                <a:solidFill>
                  <a:schemeClr val="tx2"/>
                </a:solidFill>
              </a:rPr>
              <a:t>Finale effect</a:t>
            </a:r>
            <a:endParaRPr lang="nl-NL" sz="900"/>
          </a:p>
          <a:p>
            <a:pPr>
              <a:lnSpc>
                <a:spcPct val="114000"/>
              </a:lnSpc>
            </a:pPr>
            <a:r>
              <a:rPr lang="nl-NL" sz="900"/>
              <a:t>Mocht Oranje het dit toernooi helemaal tot de finale schoppen dan zal een overwinning de dag erna op menig werkvoer ook letterlijk zichtbaar zijn. Een op de negen werkenden (11%), die normaal gesproken op maandag aan de slag gaan, geeft aan dan vrij te nemen of later op het werk te verschijnen. Tegelijkertijd zijn het vooral mannen (7%) en nauwelijks vrouwen (2%) die aangeven na een eindoverwinning van Oranje nog even wat extra tijd nodig te hebben om weer aan de slag te gaan. Natuurlijk gaat dit niet allemaal perse ten koste van de productiviteit: netjes een paar uur of een dag vrij nemen betekent geen productiviteitverlies. </a:t>
            </a:r>
          </a:p>
          <a:p>
            <a:pPr>
              <a:lnSpc>
                <a:spcPct val="114000"/>
              </a:lnSpc>
            </a:pPr>
            <a:r>
              <a:rPr lang="nl-NL" sz="900"/>
              <a:t>Om over de positieve sfeer op de werkvloer nog maar te zwijgen.</a:t>
            </a:r>
          </a:p>
          <a:p>
            <a:pPr>
              <a:lnSpc>
                <a:spcPct val="114000"/>
              </a:lnSpc>
            </a:pPr>
            <a:endParaRPr lang="nl-NL" sz="900"/>
          </a:p>
          <a:p>
            <a:pPr>
              <a:lnSpc>
                <a:spcPct val="114000"/>
              </a:lnSpc>
            </a:pPr>
            <a:r>
              <a:rPr lang="nl-NL" sz="900" b="1">
                <a:solidFill>
                  <a:schemeClr val="tx2"/>
                </a:solidFill>
              </a:rPr>
              <a:t>Effect op de economie</a:t>
            </a:r>
          </a:p>
          <a:p>
            <a:pPr>
              <a:lnSpc>
                <a:spcPct val="114000"/>
              </a:lnSpc>
            </a:pPr>
            <a:r>
              <a:rPr lang="nl-NL" sz="900"/>
              <a:t>Niet alleen op de werkvloer verwachten Nederlanders impact van het EK. Ook op de economie als geheel lijkt het erop dat we eerder een eerder een positief economisch effect dan een negatief effect van een eindronde verwachten. </a:t>
            </a:r>
          </a:p>
          <a:p>
            <a:pPr>
              <a:lnSpc>
                <a:spcPct val="114000"/>
              </a:lnSpc>
            </a:pPr>
            <a:endParaRPr lang="nl-NL" sz="900"/>
          </a:p>
          <a:p>
            <a:pPr>
              <a:lnSpc>
                <a:spcPct val="114000"/>
              </a:lnSpc>
            </a:pPr>
            <a:r>
              <a:rPr lang="nl-NL" sz="900"/>
              <a:t>Toch zal de economische impact op de Nederlandse economie zich vooral beperken tot het verschuivingen van uitgaven. Dat betekent dat een eindtoernooi de economie als geheel eigenlijk niet of nauwelijks raakt. Wel zou een eventuele overwinning van Oranje  het vertrouwen van consumenten tijdelijk positief kunnen beïnvloeden.</a:t>
            </a:r>
            <a:endParaRPr lang="nl-NL" sz="900" b="1">
              <a:solidFill>
                <a:schemeClr val="tx2"/>
              </a:solidFill>
            </a:endParaRPr>
          </a:p>
        </p:txBody>
      </p:sp>
      <p:sp>
        <p:nvSpPr>
          <p:cNvPr id="19" name="Rechthoek 8">
            <a:extLst>
              <a:ext uri="{FF2B5EF4-FFF2-40B4-BE49-F238E27FC236}">
                <a16:creationId xmlns:a16="http://schemas.microsoft.com/office/drawing/2014/main" id="{2E5610CE-F35B-4502-93DB-C3780DE0CF2C}"/>
              </a:ext>
            </a:extLst>
          </p:cNvPr>
          <p:cNvSpPr/>
          <p:nvPr/>
        </p:nvSpPr>
        <p:spPr>
          <a:xfrm>
            <a:off x="4377531" y="1675678"/>
            <a:ext cx="3455987" cy="1227933"/>
          </a:xfrm>
          <a:prstGeom prst="rect">
            <a:avLst/>
          </a:prstGeom>
        </p:spPr>
        <p:txBody>
          <a:bodyPr wrap="square" lIns="0" tIns="0" rIns="0" bIns="0" numCol="1" spcCol="360000">
            <a:noAutofit/>
          </a:bodyPr>
          <a:lstStyle/>
          <a:p>
            <a:pPr>
              <a:lnSpc>
                <a:spcPct val="114000"/>
              </a:lnSpc>
            </a:pPr>
            <a:r>
              <a:rPr lang="nl-NL" sz="900"/>
              <a:t>Internationaal vergeleken zien we duidelijke niveauverschillen tussen de verschillende deelnemende landen. Het meest positief zijn de Spaanse en Engelse werkenden. Zij verwachten zelfs voor hun collega’s een positief effect op de productiviteit. Uit eerder EK onderzoek bleek wel dat ook over de grens over de hele linie het effect van het EK op de eigen productiviteit positiever wordt ingeschat dan het effect op de productiviteit van de naaste collega’s.</a:t>
            </a:r>
          </a:p>
          <a:p>
            <a:pPr>
              <a:lnSpc>
                <a:spcPct val="120000"/>
              </a:lnSpc>
              <a:buSzPct val="120000"/>
            </a:pPr>
            <a:endParaRPr lang="nl-NL" sz="900"/>
          </a:p>
          <a:p>
            <a:pPr>
              <a:lnSpc>
                <a:spcPct val="114000"/>
              </a:lnSpc>
            </a:pPr>
            <a:endParaRPr lang="nl-NL" sz="900"/>
          </a:p>
          <a:p>
            <a:pPr>
              <a:lnSpc>
                <a:spcPct val="114000"/>
              </a:lnSpc>
            </a:pPr>
            <a:endParaRPr lang="en-US" sz="900"/>
          </a:p>
        </p:txBody>
      </p:sp>
      <p:grpSp>
        <p:nvGrpSpPr>
          <p:cNvPr id="17" name="Groep 13">
            <a:extLst>
              <a:ext uri="{FF2B5EF4-FFF2-40B4-BE49-F238E27FC236}">
                <a16:creationId xmlns:a16="http://schemas.microsoft.com/office/drawing/2014/main" id="{C1290680-9EB7-4839-908A-24BDA2A617DF}"/>
              </a:ext>
            </a:extLst>
          </p:cNvPr>
          <p:cNvGrpSpPr/>
          <p:nvPr/>
        </p:nvGrpSpPr>
        <p:grpSpPr>
          <a:xfrm>
            <a:off x="0" y="-19479"/>
            <a:ext cx="12192000" cy="307479"/>
            <a:chOff x="0" y="-19479"/>
            <a:chExt cx="12192000" cy="307479"/>
          </a:xfrm>
        </p:grpSpPr>
        <p:sp>
          <p:nvSpPr>
            <p:cNvPr id="18" name="Rechthoek 14">
              <a:extLst>
                <a:ext uri="{FF2B5EF4-FFF2-40B4-BE49-F238E27FC236}">
                  <a16:creationId xmlns:a16="http://schemas.microsoft.com/office/drawing/2014/main" id="{E730E07E-A842-4E53-B3B7-8D3BDDEC8054}"/>
                </a:ext>
              </a:extLst>
            </p:cNvPr>
            <p:cNvSpPr/>
            <p:nvPr/>
          </p:nvSpPr>
          <p:spPr>
            <a:xfrm>
              <a:off x="0" y="0"/>
              <a:ext cx="12192000" cy="28800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36000" rIns="36000" bIns="54000" numCol="1" spcCol="0" rtlCol="0" fromWordArt="0" anchor="b" anchorCtr="0" forceAA="0" compatLnSpc="1">
              <a:prstTxWarp prst="textNoShape">
                <a:avLst/>
              </a:prstTxWarp>
              <a:noAutofit/>
            </a:bodyPr>
            <a:lstStyle/>
            <a:p>
              <a:pPr>
                <a:lnSpc>
                  <a:spcPct val="90000"/>
                </a:lnSpc>
              </a:pPr>
              <a:r>
                <a:rPr lang="nl-NL" sz="1050">
                  <a:solidFill>
                    <a:schemeClr val="bg2"/>
                  </a:solidFill>
                  <a:latin typeface="+mj-lt"/>
                </a:rPr>
                <a:t>Inhoud</a:t>
              </a:r>
              <a:r>
                <a:rPr lang="nl-NL" sz="1050">
                  <a:solidFill>
                    <a:schemeClr val="bg1">
                      <a:lumMod val="50000"/>
                    </a:schemeClr>
                  </a:solidFill>
                  <a:latin typeface="+mj-lt"/>
                </a:rPr>
                <a:t>   </a:t>
              </a:r>
              <a:r>
                <a:rPr lang="nl-NL" sz="1050" kern="1200">
                  <a:solidFill>
                    <a:schemeClr val="bg2"/>
                  </a:solidFill>
                  <a:latin typeface="+mj-lt"/>
                  <a:ea typeface="+mn-ea"/>
                  <a:cs typeface="ING Me" panose="02000506040000020004" pitchFamily="2" charset="0"/>
                  <a:sym typeface="Symbol" panose="05050102010706020507" pitchFamily="18" charset="2"/>
                </a:rPr>
                <a:t>•</a:t>
              </a:r>
              <a:r>
                <a:rPr lang="nl-NL" sz="1050" baseline="0">
                  <a:solidFill>
                    <a:schemeClr val="bg2"/>
                  </a:solidFill>
                  <a:latin typeface="+mj-lt"/>
                </a:rPr>
                <a:t>   Samenvatting</a:t>
              </a:r>
              <a:r>
                <a:rPr lang="nl-NL" sz="1050">
                  <a:solidFill>
                    <a:schemeClr val="bg2"/>
                  </a:solidFill>
                </a:rPr>
                <a:t>   </a:t>
              </a:r>
              <a:r>
                <a:rPr lang="nl-NL" sz="1050">
                  <a:solidFill>
                    <a:schemeClr val="bg1">
                      <a:lumMod val="50000"/>
                    </a:schemeClr>
                  </a:solidFill>
                  <a:cs typeface="ING Me" panose="02000506040000020004" pitchFamily="2" charset="0"/>
                  <a:sym typeface="Symbol" panose="05050102010706020507" pitchFamily="18" charset="2"/>
                </a:rPr>
                <a:t>•   </a:t>
              </a:r>
              <a:r>
                <a:rPr lang="nl-NL" sz="1050">
                  <a:solidFill>
                    <a:schemeClr val="bg2"/>
                  </a:solidFill>
                  <a:cs typeface="ING Me" panose="02000506040000020004" pitchFamily="2" charset="0"/>
                  <a:sym typeface="Symbol" panose="05050102010706020507" pitchFamily="18" charset="2"/>
                </a:rPr>
                <a:t>Wat betekent het EK voetbal voor consumenten?</a:t>
              </a:r>
              <a:r>
                <a:rPr lang="nl-NL" sz="1050">
                  <a:solidFill>
                    <a:schemeClr val="bg2"/>
                  </a:solidFill>
                </a:rPr>
                <a:t>   </a:t>
              </a:r>
              <a:r>
                <a:rPr lang="nl-NL" sz="1050">
                  <a:solidFill>
                    <a:schemeClr val="bg1">
                      <a:lumMod val="50000"/>
                    </a:schemeClr>
                  </a:solidFill>
                  <a:cs typeface="ING Me" panose="02000506040000020004" pitchFamily="2" charset="0"/>
                  <a:sym typeface="Symbol" panose="05050102010706020507" pitchFamily="18" charset="2"/>
                </a:rPr>
                <a:t>•   </a:t>
              </a:r>
              <a:r>
                <a:rPr lang="nl-NL" sz="1050" b="1">
                  <a:solidFill>
                    <a:schemeClr val="tx1"/>
                  </a:solidFill>
                  <a:cs typeface="ING Me" panose="02000506040000020004" pitchFamily="2" charset="0"/>
                  <a:sym typeface="Symbol" panose="05050102010706020507" pitchFamily="18" charset="2"/>
                </a:rPr>
                <a:t>Wat betekent het EK voetbal voor de economie?</a:t>
              </a:r>
              <a:r>
                <a:rPr lang="nl-NL" sz="1050" b="1" kern="1200" baseline="0">
                  <a:solidFill>
                    <a:schemeClr val="tx1"/>
                  </a:solidFill>
                  <a:latin typeface="+mj-lt"/>
                  <a:cs typeface="ING Me" panose="02000506040000020004" pitchFamily="2" charset="0"/>
                  <a:sym typeface="Symbol" panose="05050102010706020507" pitchFamily="18" charset="2"/>
                </a:rPr>
                <a:t>          </a:t>
              </a:r>
              <a:endParaRPr lang="nl-NL" sz="1050" b="1">
                <a:solidFill>
                  <a:schemeClr val="tx1"/>
                </a:solidFill>
                <a:latin typeface="+mj-lt"/>
              </a:endParaRPr>
            </a:p>
          </p:txBody>
        </p:sp>
        <p:sp>
          <p:nvSpPr>
            <p:cNvPr id="21" name="Gelijkbenige driehoek 15">
              <a:extLst>
                <a:ext uri="{FF2B5EF4-FFF2-40B4-BE49-F238E27FC236}">
                  <a16:creationId xmlns:a16="http://schemas.microsoft.com/office/drawing/2014/main" id="{15FBD534-80F5-429A-A917-3CD6098F43AF}"/>
                </a:ext>
              </a:extLst>
            </p:cNvPr>
            <p:cNvSpPr/>
            <p:nvPr/>
          </p:nvSpPr>
          <p:spPr>
            <a:xfrm rot="10800000">
              <a:off x="6430905" y="-19479"/>
              <a:ext cx="140144" cy="62681"/>
            </a:xfrm>
            <a:prstGeom prst="triangle">
              <a:avLst/>
            </a:prstGeom>
            <a:solidFill>
              <a:srgbClr val="FF6200"/>
            </a:solidFill>
            <a:ln w="38100">
              <a:solidFill>
                <a:srgbClr val="FF6200"/>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lnSpc>
                  <a:spcPct val="90000"/>
                </a:lnSpc>
              </a:pPr>
              <a:endParaRPr lang="nl-NL" sz="1600">
                <a:latin typeface="+mj-lt"/>
              </a:endParaRPr>
            </a:p>
          </p:txBody>
        </p:sp>
      </p:grpSp>
      <p:sp>
        <p:nvSpPr>
          <p:cNvPr id="22" name="Rectangle 21">
            <a:hlinkClick r:id="rId3" action="ppaction://hlinksldjump"/>
            <a:extLst>
              <a:ext uri="{FF2B5EF4-FFF2-40B4-BE49-F238E27FC236}">
                <a16:creationId xmlns:a16="http://schemas.microsoft.com/office/drawing/2014/main" id="{97F4B365-EDC6-46B7-A8F7-6B6F931107E5}"/>
              </a:ext>
            </a:extLst>
          </p:cNvPr>
          <p:cNvSpPr/>
          <p:nvPr/>
        </p:nvSpPr>
        <p:spPr>
          <a:xfrm>
            <a:off x="296141" y="62682"/>
            <a:ext cx="54552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3" name="Rectangle 22">
            <a:hlinkClick r:id="rId4" action="ppaction://hlinksldjump"/>
            <a:extLst>
              <a:ext uri="{FF2B5EF4-FFF2-40B4-BE49-F238E27FC236}">
                <a16:creationId xmlns:a16="http://schemas.microsoft.com/office/drawing/2014/main" id="{3B83BD16-1E8A-4BC3-84F3-4F949C3CFF23}"/>
              </a:ext>
            </a:extLst>
          </p:cNvPr>
          <p:cNvSpPr/>
          <p:nvPr/>
        </p:nvSpPr>
        <p:spPr>
          <a:xfrm>
            <a:off x="996892" y="62682"/>
            <a:ext cx="911421" cy="180828"/>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4" name="Rectangle 23">
            <a:hlinkClick r:id="rId5" action="ppaction://hlinksldjump"/>
            <a:extLst>
              <a:ext uri="{FF2B5EF4-FFF2-40B4-BE49-F238E27FC236}">
                <a16:creationId xmlns:a16="http://schemas.microsoft.com/office/drawing/2014/main" id="{34EA03ED-29AF-43F5-AE8A-A6B4B954C7A2}"/>
              </a:ext>
            </a:extLst>
          </p:cNvPr>
          <p:cNvSpPr/>
          <p:nvPr/>
        </p:nvSpPr>
        <p:spPr>
          <a:xfrm>
            <a:off x="2063541"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5" name="Rectangle 24">
            <a:hlinkClick r:id="rId6" action="ppaction://hlinksldjump"/>
            <a:extLst>
              <a:ext uri="{FF2B5EF4-FFF2-40B4-BE49-F238E27FC236}">
                <a16:creationId xmlns:a16="http://schemas.microsoft.com/office/drawing/2014/main" id="{BC8B668C-AF0D-4015-9BF6-30D5F1005A2F}"/>
              </a:ext>
            </a:extLst>
          </p:cNvPr>
          <p:cNvSpPr/>
          <p:nvPr/>
        </p:nvSpPr>
        <p:spPr>
          <a:xfrm>
            <a:off x="5215862"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graphicFrame>
        <p:nvGraphicFramePr>
          <p:cNvPr id="2" name="Chart 1">
            <a:extLst>
              <a:ext uri="{FF2B5EF4-FFF2-40B4-BE49-F238E27FC236}">
                <a16:creationId xmlns:a16="http://schemas.microsoft.com/office/drawing/2014/main" id="{15D90403-C9A8-49AD-BA87-4919A6FFAB54}"/>
              </a:ext>
            </a:extLst>
          </p:cNvPr>
          <p:cNvGraphicFramePr>
            <a:graphicFrameLocks/>
          </p:cNvGraphicFramePr>
          <p:nvPr>
            <p:extLst>
              <p:ext uri="{D42A27DB-BD31-4B8C-83A1-F6EECF244321}">
                <p14:modId xmlns:p14="http://schemas.microsoft.com/office/powerpoint/2010/main" val="1043379961"/>
              </p:ext>
            </p:extLst>
          </p:nvPr>
        </p:nvGraphicFramePr>
        <p:xfrm>
          <a:off x="4368006" y="3164359"/>
          <a:ext cx="3456782" cy="2556299"/>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11057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el 2">
            <a:extLst>
              <a:ext uri="{FF2B5EF4-FFF2-40B4-BE49-F238E27FC236}">
                <a16:creationId xmlns:a16="http://schemas.microsoft.com/office/drawing/2014/main" id="{E23F8A7D-63F9-44B6-8DB3-0221B812F5CB}"/>
              </a:ext>
            </a:extLst>
          </p:cNvPr>
          <p:cNvSpPr txBox="1">
            <a:spLocks/>
          </p:cNvSpPr>
          <p:nvPr/>
        </p:nvSpPr>
        <p:spPr>
          <a:xfrm>
            <a:off x="407988" y="692150"/>
            <a:ext cx="1923088" cy="496999"/>
          </a:xfrm>
          <a:prstGeom prst="rect">
            <a:avLst/>
          </a:prstGeom>
        </p:spPr>
        <p:txBody>
          <a:bodyPr lIns="0" tIns="0" rIns="0" bIns="0" anchor="t"/>
          <a:lstStyle>
            <a:lvl1pPr algn="l" defTabSz="914400" rtl="0" eaLnBrk="1" latinLnBrk="0" hangingPunct="1">
              <a:lnSpc>
                <a:spcPts val="2800"/>
              </a:lnSpc>
              <a:spcBef>
                <a:spcPct val="0"/>
              </a:spcBef>
              <a:buNone/>
              <a:defRPr sz="2800" b="1" kern="1200" baseline="0">
                <a:solidFill>
                  <a:schemeClr val="tx2"/>
                </a:solidFill>
                <a:latin typeface="+mj-lt"/>
                <a:ea typeface="+mj-ea"/>
                <a:cs typeface="ING Me" pitchFamily="2" charset="0"/>
              </a:defRPr>
            </a:lvl1pPr>
          </a:lstStyle>
          <a:p>
            <a:r>
              <a:rPr lang="nl-NL" sz="2400"/>
              <a:t>Meer weten?</a:t>
            </a:r>
          </a:p>
        </p:txBody>
      </p:sp>
      <p:sp>
        <p:nvSpPr>
          <p:cNvPr id="46" name="Text Box 4">
            <a:extLst>
              <a:ext uri="{FF2B5EF4-FFF2-40B4-BE49-F238E27FC236}">
                <a16:creationId xmlns:a16="http://schemas.microsoft.com/office/drawing/2014/main" id="{5E184D92-D964-4AA0-BA30-F7787F0069DC}"/>
              </a:ext>
            </a:extLst>
          </p:cNvPr>
          <p:cNvSpPr txBox="1">
            <a:spLocks noChangeArrowheads="1"/>
          </p:cNvSpPr>
          <p:nvPr/>
        </p:nvSpPr>
        <p:spPr bwMode="auto">
          <a:xfrm>
            <a:off x="407988" y="2616129"/>
            <a:ext cx="2989215" cy="279400"/>
          </a:xfrm>
          <a:prstGeom prst="rect">
            <a:avLst/>
          </a:prstGeom>
          <a:noFill/>
          <a:ln>
            <a:noFill/>
          </a:ln>
          <a:effectLst/>
          <a:extLst>
            <a:ext uri="{909E8E84-426E-40DD-AFC4-6F175D3DCCD1}">
              <a14:hiddenFill xmlns:a14="http://schemas.microsoft.com/office/drawing/2010/main">
                <a:solidFill>
                  <a:srgbClr val="767676"/>
                </a:solidFill>
              </a14:hiddenFill>
            </a:ext>
            <a:ext uri="{91240B29-F687-4F45-9708-019B960494DF}">
              <a14:hiddenLine xmlns:a14="http://schemas.microsoft.com/office/drawing/2010/main" w="9525" algn="in">
                <a:solidFill>
                  <a:srgbClr val="333333"/>
                </a:solidFill>
                <a:miter lim="800000"/>
                <a:headEnd/>
                <a:tailEnd/>
              </a14:hiddenLine>
            </a:ext>
            <a:ext uri="{AF507438-7753-43E0-B8FC-AC1667EBCBE1}">
              <a14:hiddenEffects xmlns:a14="http://schemas.microsoft.com/office/drawing/2010/main">
                <a:effectLst>
                  <a:outerShdw dist="35921" dir="2700000" algn="ctr" rotWithShape="0">
                    <a:srgbClr val="A8A8A8"/>
                  </a:outerShdw>
                </a:effectLst>
              </a14:hiddenEffects>
            </a:ext>
          </a:extLst>
        </p:spPr>
        <p:txBody>
          <a:bodyPr vert="horz" wrap="square" lIns="0" tIns="36576" rIns="36576" bIns="36576" numCol="1" anchor="t" anchorCtr="0" compatLnSpc="1">
            <a:prstTxWarp prst="textNoShape">
              <a:avLst/>
            </a:prstTxWarp>
          </a:bodyPr>
          <a:lstStyle/>
          <a:p>
            <a:pPr eaLnBrk="0" fontAlgn="base" hangingPunct="0">
              <a:spcBef>
                <a:spcPct val="0"/>
              </a:spcBef>
              <a:spcAft>
                <a:spcPct val="0"/>
              </a:spcAft>
            </a:pPr>
            <a:r>
              <a:rPr lang="nl-NL" altLang="nl-NL" sz="900">
                <a:latin typeface="ING Me" panose="02000506040000020004" pitchFamily="2" charset="0"/>
              </a:rPr>
              <a:t>Kijk op </a:t>
            </a:r>
            <a:r>
              <a:rPr lang="nl-NL" altLang="nl-NL" sz="900" u="sng">
                <a:solidFill>
                  <a:schemeClr val="tx2"/>
                </a:solidFill>
                <a:latin typeface="ING Me" panose="02000506040000020004" pitchFamily="2" charset="0"/>
                <a:hlinkClick r:id="rId3"/>
              </a:rPr>
              <a:t>ing.nl/economie</a:t>
            </a:r>
            <a:r>
              <a:rPr lang="nl-NL" altLang="nl-NL" sz="900">
                <a:solidFill>
                  <a:srgbClr val="000000"/>
                </a:solidFill>
                <a:latin typeface="ING Me" panose="02000506040000020004" pitchFamily="2" charset="0"/>
              </a:rPr>
              <a:t> </a:t>
            </a:r>
            <a:r>
              <a:rPr lang="nl-NL" altLang="nl-NL" sz="900">
                <a:latin typeface="ING Me" panose="02000506040000020004" pitchFamily="2" charset="0"/>
              </a:rPr>
              <a:t>en volg ons op </a:t>
            </a:r>
            <a:r>
              <a:rPr lang="nl-NL" altLang="nl-NL" sz="900">
                <a:solidFill>
                  <a:schemeClr val="tx2"/>
                </a:solidFill>
                <a:latin typeface="ING Me" panose="02000506040000020004" pitchFamily="2" charset="0"/>
                <a:hlinkClick r:id="rId4"/>
              </a:rPr>
              <a:t>X</a:t>
            </a:r>
            <a:endParaRPr lang="nl-NL" altLang="nl-NL">
              <a:solidFill>
                <a:schemeClr val="tx2"/>
              </a:solidFill>
              <a:latin typeface="Arial" panose="020B0604020202020204" pitchFamily="34" charset="0"/>
            </a:endParaRPr>
          </a:p>
        </p:txBody>
      </p:sp>
      <p:sp>
        <p:nvSpPr>
          <p:cNvPr id="47" name="Text Box 6">
            <a:extLst>
              <a:ext uri="{FF2B5EF4-FFF2-40B4-BE49-F238E27FC236}">
                <a16:creationId xmlns:a16="http://schemas.microsoft.com/office/drawing/2014/main" id="{4849D5DD-273A-4BB9-848E-6709BF8FAA72}"/>
              </a:ext>
            </a:extLst>
          </p:cNvPr>
          <p:cNvSpPr txBox="1">
            <a:spLocks noChangeArrowheads="1"/>
          </p:cNvSpPr>
          <p:nvPr/>
        </p:nvSpPr>
        <p:spPr bwMode="auto">
          <a:xfrm>
            <a:off x="4367213" y="3468932"/>
            <a:ext cx="7416800" cy="2685288"/>
          </a:xfrm>
          <a:prstGeom prst="rect">
            <a:avLst/>
          </a:prstGeom>
          <a:noFill/>
          <a:ln>
            <a:noFill/>
          </a:ln>
          <a:effectLst/>
          <a:extLst>
            <a:ext uri="{909E8E84-426E-40DD-AFC4-6F175D3DCCD1}">
              <a14:hiddenFill xmlns:a14="http://schemas.microsoft.com/office/drawing/2010/main">
                <a:solidFill>
                  <a:srgbClr val="767676"/>
                </a:solidFill>
              </a14:hiddenFill>
            </a:ext>
            <a:ext uri="{91240B29-F687-4F45-9708-019B960494DF}">
              <a14:hiddenLine xmlns:a14="http://schemas.microsoft.com/office/drawing/2010/main" w="9525" algn="in">
                <a:solidFill>
                  <a:srgbClr val="333333"/>
                </a:solidFill>
                <a:miter lim="800000"/>
                <a:headEnd/>
                <a:tailEnd/>
              </a14:hiddenLine>
            </a:ext>
            <a:ext uri="{AF507438-7753-43E0-B8FC-AC1667EBCBE1}">
              <a14:hiddenEffects xmlns:a14="http://schemas.microsoft.com/office/drawing/2010/main">
                <a:effectLst>
                  <a:outerShdw dist="35921" dir="2700000" algn="ctr" rotWithShape="0">
                    <a:srgbClr val="A8A8A8"/>
                  </a:outerShdw>
                </a:effectLst>
              </a14:hiddenEffects>
            </a:ext>
          </a:extLst>
        </p:spPr>
        <p:txBody>
          <a:bodyPr vert="horz" wrap="square" lIns="0" tIns="36576" rIns="36576" bIns="36576" numCol="2" spcCol="540000" anchor="t" anchorCtr="0" compatLnSpc="1">
            <a:prstTxWarp prst="textNoShape">
              <a:avLst/>
            </a:prstTxWarp>
          </a:bodyPr>
          <a:lstStyle/>
          <a:p>
            <a:pPr>
              <a:lnSpc>
                <a:spcPct val="114000"/>
              </a:lnSpc>
            </a:pPr>
            <a:r>
              <a:rPr lang="nl-NL" sz="800" b="1"/>
              <a:t>Disclaimer</a:t>
            </a:r>
          </a:p>
          <a:p>
            <a:pPr>
              <a:lnSpc>
                <a:spcPct val="114000"/>
              </a:lnSpc>
            </a:pPr>
            <a:r>
              <a:rPr lang="nl-NL" sz="800"/>
              <a:t>Deze publicatie is opgesteld door de ‘</a:t>
            </a:r>
            <a:r>
              <a:rPr lang="nl-NL" sz="800" err="1"/>
              <a:t>Economic</a:t>
            </a:r>
            <a:r>
              <a:rPr lang="nl-NL" sz="800"/>
              <a:t> </a:t>
            </a:r>
            <a:r>
              <a:rPr lang="nl-NL" sz="800" err="1"/>
              <a:t>and</a:t>
            </a:r>
            <a:r>
              <a:rPr lang="nl-NL" sz="800"/>
              <a:t> Financial Analysis </a:t>
            </a:r>
            <a:r>
              <a:rPr lang="nl-NL" sz="800" err="1"/>
              <a:t>Division</a:t>
            </a:r>
            <a:r>
              <a:rPr lang="nl-NL" sz="800"/>
              <a:t>’ van ING Bank N.V. (‘‘ING’’) en slechts bedoeld ter informatie van haar cliënten. Deze publicatie is geen beleggingsaanbeveling noch een aanbieding of uitnodiging tot koop of verkoop van enig financieel instrument. Deze publicatie is louter informatief en mag niet worden beschouwd als advies in welke vorm dan ook. ING betrekt haar informatie van betrouwbaar geachte bronnen en heeft alle mogelijke zorg betracht om er voor te zorgen dat ten tijde van de publicatie de informatie waarop zij haar visie in deze publicatie heeft gebaseerd niet onjuist of misleidend is. ING geeft geen garantie dat de door haar gebruikte informatie accuraat of compleet is. ING noch één of meer van haar directeuren of werknemers aanvaardt enige aansprakelijkheid voor enig direct of indirect verlies of schade voortkomend uit het gebruik van (de inhoud van) deze publicatie alsmede voor druk-en zetfouten in deze publicatie. De informatie in deze publicatie geeft de persoonlijke mening weer van de Analist(en) en geen enkel deel van de beloning van de Analist(en) was, is, of zal direct of indirect gerelateerd zijn aan het opnemen van specifieke aanbevelingen of meningen in dit rapport. De analisten die aan deze publicatie hebben </a:t>
            </a:r>
          </a:p>
          <a:p>
            <a:pPr>
              <a:lnSpc>
                <a:spcPct val="114000"/>
              </a:lnSpc>
            </a:pPr>
            <a:endParaRPr lang="nl-NL" sz="800"/>
          </a:p>
          <a:p>
            <a:pPr>
              <a:lnSpc>
                <a:spcPct val="114000"/>
              </a:lnSpc>
            </a:pPr>
            <a:endParaRPr lang="nl-NL" sz="800"/>
          </a:p>
          <a:p>
            <a:pPr>
              <a:lnSpc>
                <a:spcPct val="114000"/>
              </a:lnSpc>
            </a:pPr>
            <a:endParaRPr lang="nl-NL" sz="800"/>
          </a:p>
          <a:p>
            <a:pPr>
              <a:lnSpc>
                <a:spcPct val="114000"/>
              </a:lnSpc>
            </a:pPr>
            <a:r>
              <a:rPr lang="nl-NL" sz="800"/>
              <a:t>bijgedragen voldoen allen aan de vereisten zoals gesteld door hun nationale toezichthouders aan de uitoefening van hun vak. De informatie in deze publicatie kan gewijzigd worden zonder enige vorm van aankondiging. ING noch één of meer van haar directeuren of werknemers aanvaardt enige aansprakelijkheid voor enig direct of indirect verlies of schade voortkomend uit het gebruik van (de inhoud van) deze publicatie alsmede voor druk-en zetfouten in deze publicatie. Auteursrecht en rechten ter bescherming van gegevensbestanden zijn van toepassing op deze publicatie. Niets in deze publicatie mag worden gereproduceerd, verspreid of gepubliceerd door wie dan ook voor welke reden dan ook zonder de voorafgaande uitdrukkelijke toestemming van de ING. Alle rechten zijn voorbehouden. ING Bank N.V. is statutair gevestigd te Amsterdam, houdt kantoor aan Bijlmerplein 888, 1102 MG te Amsterdam, Nederland en is onder nummer 33031431 ingeschreven in het handelsregister van de kamer van koophandel. In Nederland is ING Bank N.V. geregistreerd bij en staat onder toezicht van De Nederlandsche Bank en de Autoriteit Financiële Markten. Voor nadere informatie omtrent ING policy zie https://research.ing.com/. De tekst is afgesloten op 28 mei 2021.</a:t>
            </a:r>
          </a:p>
          <a:p>
            <a:pPr>
              <a:lnSpc>
                <a:spcPct val="114000"/>
              </a:lnSpc>
            </a:pPr>
            <a:endParaRPr lang="nl-NL" sz="800"/>
          </a:p>
        </p:txBody>
      </p:sp>
      <p:graphicFrame>
        <p:nvGraphicFramePr>
          <p:cNvPr id="48" name="Tabel 47">
            <a:extLst>
              <a:ext uri="{FF2B5EF4-FFF2-40B4-BE49-F238E27FC236}">
                <a16:creationId xmlns:a16="http://schemas.microsoft.com/office/drawing/2014/main" id="{FA46665F-D116-4D8B-B4A3-DEEC0412BE2A}"/>
              </a:ext>
            </a:extLst>
          </p:cNvPr>
          <p:cNvGraphicFramePr>
            <a:graphicFrameLocks noGrp="1"/>
          </p:cNvGraphicFramePr>
          <p:nvPr>
            <p:extLst>
              <p:ext uri="{D42A27DB-BD31-4B8C-83A1-F6EECF244321}">
                <p14:modId xmlns:p14="http://schemas.microsoft.com/office/powerpoint/2010/main" val="3206845128"/>
              </p:ext>
            </p:extLst>
          </p:nvPr>
        </p:nvGraphicFramePr>
        <p:xfrm>
          <a:off x="407988" y="1664456"/>
          <a:ext cx="3421064" cy="657670"/>
        </p:xfrm>
        <a:graphic>
          <a:graphicData uri="http://schemas.openxmlformats.org/drawingml/2006/table">
            <a:tbl>
              <a:tblPr firstRow="1" bandRow="1">
                <a:tableStyleId>{2D5ABB26-0587-4C30-8999-92F81FD0307C}</a:tableStyleId>
              </a:tblPr>
              <a:tblGrid>
                <a:gridCol w="1710532">
                  <a:extLst>
                    <a:ext uri="{9D8B030D-6E8A-4147-A177-3AD203B41FA5}">
                      <a16:colId xmlns:a16="http://schemas.microsoft.com/office/drawing/2014/main" val="20000"/>
                    </a:ext>
                  </a:extLst>
                </a:gridCol>
                <a:gridCol w="1710532">
                  <a:extLst>
                    <a:ext uri="{9D8B030D-6E8A-4147-A177-3AD203B41FA5}">
                      <a16:colId xmlns:a16="http://schemas.microsoft.com/office/drawing/2014/main" val="20001"/>
                    </a:ext>
                  </a:extLst>
                </a:gridCol>
              </a:tblGrid>
              <a:tr h="370840">
                <a:tc>
                  <a:txBody>
                    <a:bodyPr/>
                    <a:lstStyle/>
                    <a:p>
                      <a:pPr>
                        <a:lnSpc>
                          <a:spcPct val="110000"/>
                        </a:lnSpc>
                      </a:pPr>
                      <a:r>
                        <a:rPr lang="nl-NL" sz="1000" b="1">
                          <a:solidFill>
                            <a:schemeClr val="tx2"/>
                          </a:solidFill>
                        </a:rPr>
                        <a:t>Auteur</a:t>
                      </a:r>
                    </a:p>
                    <a:p>
                      <a:pPr>
                        <a:lnSpc>
                          <a:spcPct val="110000"/>
                        </a:lnSpc>
                      </a:pPr>
                      <a:r>
                        <a:rPr lang="nl-NL" sz="900">
                          <a:solidFill>
                            <a:schemeClr val="tx1"/>
                          </a:solidFill>
                        </a:rPr>
                        <a:t>Marten van Garderen</a:t>
                      </a:r>
                    </a:p>
                    <a:p>
                      <a:pPr>
                        <a:lnSpc>
                          <a:spcPct val="110000"/>
                        </a:lnSpc>
                      </a:pPr>
                      <a:r>
                        <a:rPr lang="nl-NL" sz="900">
                          <a:solidFill>
                            <a:schemeClr val="tx1"/>
                          </a:solidFill>
                        </a:rPr>
                        <a:t>Econoom</a:t>
                      </a:r>
                    </a:p>
                    <a:p>
                      <a:pPr>
                        <a:lnSpc>
                          <a:spcPct val="110000"/>
                        </a:lnSpc>
                      </a:pPr>
                      <a:r>
                        <a:rPr lang="nl-NL" sz="900">
                          <a:solidFill>
                            <a:schemeClr val="tx1"/>
                          </a:solidFill>
                        </a:rPr>
                        <a:t>06 302 01 203</a:t>
                      </a:r>
                    </a:p>
                  </a:txBody>
                  <a:tcPr marL="0" marT="0"/>
                </a:tc>
                <a:tc>
                  <a:txBody>
                    <a:bodyPr/>
                    <a:lstStyle/>
                    <a:p>
                      <a:endParaRPr lang="nl-NL" sz="1200"/>
                    </a:p>
                  </a:txBody>
                  <a:tcPr marL="0" marT="0"/>
                </a:tc>
                <a:extLst>
                  <a:ext uri="{0D108BD9-81ED-4DB2-BD59-A6C34878D82A}">
                    <a16:rowId xmlns:a16="http://schemas.microsoft.com/office/drawing/2014/main" val="10000"/>
                  </a:ext>
                </a:extLst>
              </a:tr>
            </a:tbl>
          </a:graphicData>
        </a:graphic>
      </p:graphicFrame>
      <p:graphicFrame>
        <p:nvGraphicFramePr>
          <p:cNvPr id="49" name="Tabel 48">
            <a:extLst>
              <a:ext uri="{FF2B5EF4-FFF2-40B4-BE49-F238E27FC236}">
                <a16:creationId xmlns:a16="http://schemas.microsoft.com/office/drawing/2014/main" id="{172C2930-52C7-4AAA-921E-0C8084235A16}"/>
              </a:ext>
            </a:extLst>
          </p:cNvPr>
          <p:cNvGraphicFramePr>
            <a:graphicFrameLocks noGrp="1"/>
          </p:cNvGraphicFramePr>
          <p:nvPr>
            <p:extLst>
              <p:ext uri="{D42A27DB-BD31-4B8C-83A1-F6EECF244321}">
                <p14:modId xmlns:p14="http://schemas.microsoft.com/office/powerpoint/2010/main" val="3723536694"/>
              </p:ext>
            </p:extLst>
          </p:nvPr>
        </p:nvGraphicFramePr>
        <p:xfrm>
          <a:off x="8328025" y="1665288"/>
          <a:ext cx="3529012" cy="650280"/>
        </p:xfrm>
        <a:graphic>
          <a:graphicData uri="http://schemas.openxmlformats.org/drawingml/2006/table">
            <a:tbl>
              <a:tblPr firstRow="1" bandRow="1">
                <a:tableStyleId>{2D5ABB26-0587-4C30-8999-92F81FD0307C}</a:tableStyleId>
              </a:tblPr>
              <a:tblGrid>
                <a:gridCol w="1963518">
                  <a:extLst>
                    <a:ext uri="{9D8B030D-6E8A-4147-A177-3AD203B41FA5}">
                      <a16:colId xmlns:a16="http://schemas.microsoft.com/office/drawing/2014/main" val="20000"/>
                    </a:ext>
                  </a:extLst>
                </a:gridCol>
                <a:gridCol w="1565494">
                  <a:extLst>
                    <a:ext uri="{9D8B030D-6E8A-4147-A177-3AD203B41FA5}">
                      <a16:colId xmlns:a16="http://schemas.microsoft.com/office/drawing/2014/main" val="20001"/>
                    </a:ext>
                  </a:extLst>
                </a:gridCol>
              </a:tblGrid>
              <a:tr h="73899">
                <a:tc gridSpan="2">
                  <a:txBody>
                    <a:bodyPr/>
                    <a:lstStyle/>
                    <a:p>
                      <a:pPr marL="0" marR="0" indent="0" algn="l" defTabSz="742950" rtl="0" eaLnBrk="1" fontAlgn="auto" latinLnBrk="0" hangingPunct="1">
                        <a:lnSpc>
                          <a:spcPct val="100000"/>
                        </a:lnSpc>
                        <a:spcBef>
                          <a:spcPts val="0"/>
                        </a:spcBef>
                        <a:spcAft>
                          <a:spcPts val="0"/>
                        </a:spcAft>
                        <a:buClrTx/>
                        <a:buSzTx/>
                        <a:buFontTx/>
                        <a:buNone/>
                        <a:tabLst/>
                        <a:defRPr/>
                      </a:pPr>
                      <a:r>
                        <a:rPr lang="nl-NL" sz="1000" b="1">
                          <a:solidFill>
                            <a:schemeClr val="tx2"/>
                          </a:solidFill>
                        </a:rPr>
                        <a:t>Met dank aan</a:t>
                      </a:r>
                      <a:endParaRPr lang="en-GB" sz="1000" b="1">
                        <a:solidFill>
                          <a:schemeClr val="tx2"/>
                        </a:solidFill>
                      </a:endParaRPr>
                    </a:p>
                  </a:txBody>
                  <a:tcPr marL="0" marR="0" marT="21600" marB="0" anchor="ctr"/>
                </a:tc>
                <a:tc hMerge="1">
                  <a:txBody>
                    <a:bodyPr/>
                    <a:lstStyle/>
                    <a:p>
                      <a:pPr algn="r"/>
                      <a:endParaRPr lang="nl-NL" sz="900" b="1">
                        <a:solidFill>
                          <a:schemeClr val="tx2"/>
                        </a:solidFill>
                      </a:endParaRPr>
                    </a:p>
                  </a:txBody>
                  <a:tcPr marL="0" marR="0" marT="36000" marB="0" anchor="ctr"/>
                </a:tc>
                <a:extLst>
                  <a:ext uri="{0D108BD9-81ED-4DB2-BD59-A6C34878D82A}">
                    <a16:rowId xmlns:a16="http://schemas.microsoft.com/office/drawing/2014/main" val="10000"/>
                  </a:ext>
                </a:extLst>
              </a:tr>
              <a:tr h="67921">
                <a:tc>
                  <a:txBody>
                    <a:bodyPr/>
                    <a:lstStyle/>
                    <a:p>
                      <a:pPr marL="0" marR="0" lvl="1" indent="0" algn="l" defTabSz="742950" rtl="0" eaLnBrk="1" fontAlgn="auto" latinLnBrk="0" hangingPunct="1">
                        <a:lnSpc>
                          <a:spcPct val="100000"/>
                        </a:lnSpc>
                        <a:spcBef>
                          <a:spcPts val="0"/>
                        </a:spcBef>
                        <a:spcAft>
                          <a:spcPts val="0"/>
                        </a:spcAft>
                        <a:buClrTx/>
                        <a:buSzTx/>
                        <a:buFontTx/>
                        <a:buNone/>
                        <a:tabLst/>
                        <a:defRPr/>
                      </a:pPr>
                      <a:r>
                        <a:rPr lang="en-GB" sz="900"/>
                        <a:t>Reg van Steen</a:t>
                      </a:r>
                    </a:p>
                  </a:txBody>
                  <a:tcPr marL="0" marR="0" marT="21600" marB="0" anchor="ctr"/>
                </a:tc>
                <a:tc>
                  <a:txBody>
                    <a:bodyPr/>
                    <a:lstStyle/>
                    <a:p>
                      <a:pPr algn="l"/>
                      <a:r>
                        <a:rPr lang="nl-NL" sz="900">
                          <a:solidFill>
                            <a:schemeClr val="tx1"/>
                          </a:solidFill>
                        </a:rPr>
                        <a:t>KANTAR</a:t>
                      </a:r>
                    </a:p>
                  </a:txBody>
                  <a:tcPr marL="0" marR="0" marT="21600" marB="0" anchor="ctr"/>
                </a:tc>
                <a:extLst>
                  <a:ext uri="{0D108BD9-81ED-4DB2-BD59-A6C34878D82A}">
                    <a16:rowId xmlns:a16="http://schemas.microsoft.com/office/drawing/2014/main" val="10001"/>
                  </a:ext>
                </a:extLst>
              </a:tr>
              <a:tr h="67921">
                <a:tc>
                  <a:txBody>
                    <a:bodyPr/>
                    <a:lstStyle/>
                    <a:p>
                      <a:pPr marL="0" marR="0" lvl="1" indent="0" algn="l" defTabSz="742950" rtl="0" eaLnBrk="1" fontAlgn="auto" latinLnBrk="0" hangingPunct="1">
                        <a:lnSpc>
                          <a:spcPct val="100000"/>
                        </a:lnSpc>
                        <a:spcBef>
                          <a:spcPts val="0"/>
                        </a:spcBef>
                        <a:spcAft>
                          <a:spcPts val="0"/>
                        </a:spcAft>
                        <a:buClrTx/>
                        <a:buSzTx/>
                        <a:buFontTx/>
                        <a:buNone/>
                        <a:tabLst/>
                        <a:defRPr/>
                      </a:pPr>
                      <a:endParaRPr lang="en-GB" sz="900"/>
                    </a:p>
                  </a:txBody>
                  <a:tcPr marL="0" marR="0" marT="21600" marB="0" anchor="ctr"/>
                </a:tc>
                <a:tc>
                  <a:txBody>
                    <a:bodyPr/>
                    <a:lstStyle/>
                    <a:p>
                      <a:pPr algn="l"/>
                      <a:endParaRPr lang="nl-NL" sz="900">
                        <a:solidFill>
                          <a:schemeClr val="tx1"/>
                        </a:solidFill>
                      </a:endParaRPr>
                    </a:p>
                  </a:txBody>
                  <a:tcPr marL="0" marR="0" marT="21600" marB="0" anchor="ctr"/>
                </a:tc>
                <a:extLst>
                  <a:ext uri="{0D108BD9-81ED-4DB2-BD59-A6C34878D82A}">
                    <a16:rowId xmlns:a16="http://schemas.microsoft.com/office/drawing/2014/main" val="10003"/>
                  </a:ext>
                </a:extLst>
              </a:tr>
              <a:tr h="67921">
                <a:tc>
                  <a:txBody>
                    <a:bodyPr/>
                    <a:lstStyle/>
                    <a:p>
                      <a:pPr marL="0" marR="0" lvl="1" indent="0" algn="l" defTabSz="742950" rtl="0" eaLnBrk="1" fontAlgn="auto" latinLnBrk="0" hangingPunct="1">
                        <a:lnSpc>
                          <a:spcPct val="100000"/>
                        </a:lnSpc>
                        <a:spcBef>
                          <a:spcPts val="0"/>
                        </a:spcBef>
                        <a:spcAft>
                          <a:spcPts val="0"/>
                        </a:spcAft>
                        <a:buClrTx/>
                        <a:buSzTx/>
                        <a:buFontTx/>
                        <a:buNone/>
                        <a:tabLst/>
                        <a:defRPr/>
                      </a:pPr>
                      <a:endParaRPr lang="en-GB" sz="900"/>
                    </a:p>
                  </a:txBody>
                  <a:tcPr marL="0" marR="0" marT="21600" marB="0" anchor="ctr"/>
                </a:tc>
                <a:tc>
                  <a:txBody>
                    <a:bodyPr/>
                    <a:lstStyle/>
                    <a:p>
                      <a:pPr algn="l"/>
                      <a:endParaRPr lang="nl-NL" sz="900">
                        <a:solidFill>
                          <a:schemeClr val="tx1"/>
                        </a:solidFill>
                      </a:endParaRPr>
                    </a:p>
                  </a:txBody>
                  <a:tcPr marL="0" marR="0" marT="21600" marB="0" anchor="ctr"/>
                </a:tc>
                <a:extLst>
                  <a:ext uri="{0D108BD9-81ED-4DB2-BD59-A6C34878D82A}">
                    <a16:rowId xmlns:a16="http://schemas.microsoft.com/office/drawing/2014/main" val="10004"/>
                  </a:ext>
                </a:extLst>
              </a:tr>
            </a:tbl>
          </a:graphicData>
        </a:graphic>
      </p:graphicFrame>
      <p:graphicFrame>
        <p:nvGraphicFramePr>
          <p:cNvPr id="50" name="Tabel 49">
            <a:extLst>
              <a:ext uri="{FF2B5EF4-FFF2-40B4-BE49-F238E27FC236}">
                <a16:creationId xmlns:a16="http://schemas.microsoft.com/office/drawing/2014/main" id="{144D8BFD-E2F1-4EA2-8FF8-BB6D5F27FACA}"/>
              </a:ext>
            </a:extLst>
          </p:cNvPr>
          <p:cNvGraphicFramePr>
            <a:graphicFrameLocks noGrp="1"/>
          </p:cNvGraphicFramePr>
          <p:nvPr>
            <p:extLst>
              <p:ext uri="{D42A27DB-BD31-4B8C-83A1-F6EECF244321}">
                <p14:modId xmlns:p14="http://schemas.microsoft.com/office/powerpoint/2010/main" val="4206507921"/>
              </p:ext>
            </p:extLst>
          </p:nvPr>
        </p:nvGraphicFramePr>
        <p:xfrm>
          <a:off x="4349749" y="1656410"/>
          <a:ext cx="3402013" cy="650280"/>
        </p:xfrm>
        <a:graphic>
          <a:graphicData uri="http://schemas.openxmlformats.org/drawingml/2006/table">
            <a:tbl>
              <a:tblPr firstRow="1" bandRow="1">
                <a:tableStyleId>{2D5ABB26-0587-4C30-8999-92F81FD0307C}</a:tableStyleId>
              </a:tblPr>
              <a:tblGrid>
                <a:gridCol w="1771411">
                  <a:extLst>
                    <a:ext uri="{9D8B030D-6E8A-4147-A177-3AD203B41FA5}">
                      <a16:colId xmlns:a16="http://schemas.microsoft.com/office/drawing/2014/main" val="20000"/>
                    </a:ext>
                  </a:extLst>
                </a:gridCol>
                <a:gridCol w="1630602">
                  <a:extLst>
                    <a:ext uri="{9D8B030D-6E8A-4147-A177-3AD203B41FA5}">
                      <a16:colId xmlns:a16="http://schemas.microsoft.com/office/drawing/2014/main" val="20001"/>
                    </a:ext>
                  </a:extLst>
                </a:gridCol>
              </a:tblGrid>
              <a:tr h="77521">
                <a:tc gridSpan="2">
                  <a:txBody>
                    <a:bodyPr/>
                    <a:lstStyle/>
                    <a:p>
                      <a:pPr marL="0" marR="0" indent="0" algn="l" defTabSz="742950" rtl="0" eaLnBrk="1" fontAlgn="auto" latinLnBrk="0" hangingPunct="1">
                        <a:lnSpc>
                          <a:spcPct val="100000"/>
                        </a:lnSpc>
                        <a:spcBef>
                          <a:spcPts val="0"/>
                        </a:spcBef>
                        <a:spcAft>
                          <a:spcPts val="0"/>
                        </a:spcAft>
                        <a:buClrTx/>
                        <a:buSzTx/>
                        <a:buFontTx/>
                        <a:buNone/>
                        <a:tabLst/>
                        <a:defRPr/>
                      </a:pPr>
                      <a:r>
                        <a:rPr lang="nl-NL" sz="1000" b="1">
                          <a:solidFill>
                            <a:schemeClr val="tx2"/>
                          </a:solidFill>
                        </a:rPr>
                        <a:t>Met medewerking</a:t>
                      </a:r>
                      <a:r>
                        <a:rPr lang="nl-NL" sz="1000" b="1" baseline="0">
                          <a:solidFill>
                            <a:schemeClr val="tx2"/>
                          </a:solidFill>
                        </a:rPr>
                        <a:t> van</a:t>
                      </a:r>
                      <a:endParaRPr lang="en-GB" sz="1000" b="1">
                        <a:solidFill>
                          <a:schemeClr val="tx2"/>
                        </a:solidFill>
                      </a:endParaRPr>
                    </a:p>
                  </a:txBody>
                  <a:tcPr marL="0" marR="0" marT="21600" marB="0" anchor="ctr"/>
                </a:tc>
                <a:tc hMerge="1">
                  <a:txBody>
                    <a:bodyPr/>
                    <a:lstStyle/>
                    <a:p>
                      <a:pPr algn="r"/>
                      <a:endParaRPr lang="nl-NL" sz="900" b="1">
                        <a:solidFill>
                          <a:schemeClr val="tx2"/>
                        </a:solidFill>
                      </a:endParaRPr>
                    </a:p>
                  </a:txBody>
                  <a:tcPr marL="0" marR="0" marT="36000" marB="0" anchor="ctr"/>
                </a:tc>
                <a:extLst>
                  <a:ext uri="{0D108BD9-81ED-4DB2-BD59-A6C34878D82A}">
                    <a16:rowId xmlns:a16="http://schemas.microsoft.com/office/drawing/2014/main" val="10000"/>
                  </a:ext>
                </a:extLst>
              </a:tr>
              <a:tr h="0">
                <a:tc>
                  <a:txBody>
                    <a:bodyPr/>
                    <a:lstStyle/>
                    <a:p>
                      <a:pPr marL="0" marR="0" lvl="1" indent="0" algn="l" defTabSz="742950" rtl="0" eaLnBrk="1" fontAlgn="auto" latinLnBrk="0" hangingPunct="1">
                        <a:lnSpc>
                          <a:spcPct val="100000"/>
                        </a:lnSpc>
                        <a:spcBef>
                          <a:spcPts val="0"/>
                        </a:spcBef>
                        <a:spcAft>
                          <a:spcPts val="0"/>
                        </a:spcAft>
                        <a:buClrTx/>
                        <a:buSzTx/>
                        <a:buFontTx/>
                        <a:buNone/>
                        <a:tabLst/>
                        <a:defRPr/>
                      </a:pPr>
                      <a:r>
                        <a:rPr lang="en-GB" sz="900">
                          <a:solidFill>
                            <a:schemeClr val="tx1"/>
                          </a:solidFill>
                          <a:cs typeface="Arial" panose="020B0604020202020204" pitchFamily="34" charset="0"/>
                        </a:rPr>
                        <a:t>Dimitry Fleming</a:t>
                      </a:r>
                      <a:endParaRPr lang="en-GB" sz="900">
                        <a:solidFill>
                          <a:schemeClr val="tx1"/>
                        </a:solidFill>
                      </a:endParaRPr>
                    </a:p>
                  </a:txBody>
                  <a:tcPr marL="0" marR="0" marT="21600" marB="0" anchor="ctr"/>
                </a:tc>
                <a:tc>
                  <a:txBody>
                    <a:bodyPr/>
                    <a:lstStyle/>
                    <a:p>
                      <a:pPr algn="l"/>
                      <a:r>
                        <a:rPr lang="nl-NL" sz="900">
                          <a:solidFill>
                            <a:schemeClr val="tx1"/>
                          </a:solidFill>
                        </a:rPr>
                        <a:t>ING Research</a:t>
                      </a:r>
                    </a:p>
                  </a:txBody>
                  <a:tcPr marL="0" marR="0" marT="21600" marB="0" anchor="ctr"/>
                </a:tc>
                <a:extLst>
                  <a:ext uri="{0D108BD9-81ED-4DB2-BD59-A6C34878D82A}">
                    <a16:rowId xmlns:a16="http://schemas.microsoft.com/office/drawing/2014/main" val="10001"/>
                  </a:ext>
                </a:extLst>
              </a:tr>
              <a:tr h="0">
                <a:tc>
                  <a:txBody>
                    <a:bodyPr/>
                    <a:lstStyle/>
                    <a:p>
                      <a:pPr marL="0" marR="0" lvl="1" indent="0" algn="l" defTabSz="742950" rtl="0" eaLnBrk="1" fontAlgn="auto" latinLnBrk="0" hangingPunct="1">
                        <a:lnSpc>
                          <a:spcPct val="100000"/>
                        </a:lnSpc>
                        <a:spcBef>
                          <a:spcPts val="0"/>
                        </a:spcBef>
                        <a:spcAft>
                          <a:spcPts val="0"/>
                        </a:spcAft>
                        <a:buClrTx/>
                        <a:buSzTx/>
                        <a:buFontTx/>
                        <a:buNone/>
                        <a:tabLst/>
                        <a:defRPr/>
                      </a:pPr>
                      <a:r>
                        <a:rPr lang="en-GB" sz="900">
                          <a:solidFill>
                            <a:schemeClr val="tx1"/>
                          </a:solidFill>
                          <a:cs typeface="Arial" panose="020B0604020202020204" pitchFamily="34" charset="0"/>
                        </a:rPr>
                        <a:t>Katinka Jongkind</a:t>
                      </a:r>
                      <a:endParaRPr lang="en-GB" sz="900">
                        <a:solidFill>
                          <a:schemeClr val="tx1"/>
                        </a:solidFill>
                      </a:endParaRPr>
                    </a:p>
                  </a:txBody>
                  <a:tcPr marL="0" marR="0" marT="21600" marB="0" anchor="ctr"/>
                </a:tc>
                <a:tc>
                  <a:txBody>
                    <a:bodyPr/>
                    <a:lstStyle/>
                    <a:p>
                      <a:pPr algn="l"/>
                      <a:r>
                        <a:rPr lang="nl-NL" sz="900">
                          <a:solidFill>
                            <a:schemeClr val="tx1"/>
                          </a:solidFill>
                        </a:rPr>
                        <a:t>ING Research</a:t>
                      </a:r>
                    </a:p>
                  </a:txBody>
                  <a:tcPr marL="0" marR="0" marT="21600" marB="0" anchor="ctr"/>
                </a:tc>
                <a:extLst>
                  <a:ext uri="{0D108BD9-81ED-4DB2-BD59-A6C34878D82A}">
                    <a16:rowId xmlns:a16="http://schemas.microsoft.com/office/drawing/2014/main" val="10002"/>
                  </a:ext>
                </a:extLst>
              </a:tr>
              <a:tr h="0">
                <a:tc>
                  <a:txBody>
                    <a:bodyPr/>
                    <a:lstStyle/>
                    <a:p>
                      <a:pPr marL="0" marR="0" lvl="1" indent="0" algn="l" defTabSz="742950" rtl="0" eaLnBrk="1" fontAlgn="auto" latinLnBrk="0" hangingPunct="1">
                        <a:lnSpc>
                          <a:spcPct val="100000"/>
                        </a:lnSpc>
                        <a:spcBef>
                          <a:spcPts val="0"/>
                        </a:spcBef>
                        <a:spcAft>
                          <a:spcPts val="0"/>
                        </a:spcAft>
                        <a:buClrTx/>
                        <a:buSzTx/>
                        <a:buFontTx/>
                        <a:buNone/>
                        <a:tabLst/>
                        <a:defRPr/>
                      </a:pPr>
                      <a:r>
                        <a:rPr lang="en-GB" sz="900">
                          <a:solidFill>
                            <a:schemeClr val="tx1"/>
                          </a:solidFill>
                          <a:cs typeface="Arial" panose="020B0604020202020204" pitchFamily="34" charset="0"/>
                        </a:rPr>
                        <a:t>Lex Hoekstra</a:t>
                      </a:r>
                      <a:endParaRPr lang="en-GB" sz="900">
                        <a:solidFill>
                          <a:schemeClr val="tx1"/>
                        </a:solidFill>
                      </a:endParaRPr>
                    </a:p>
                  </a:txBody>
                  <a:tcPr marL="0" marR="0" marT="21600" marB="0" anchor="ctr"/>
                </a:tc>
                <a:tc>
                  <a:txBody>
                    <a:bodyPr/>
                    <a:lstStyle/>
                    <a:p>
                      <a:pPr algn="l"/>
                      <a:r>
                        <a:rPr lang="nl-NL" sz="900">
                          <a:solidFill>
                            <a:schemeClr val="tx1"/>
                          </a:solidFill>
                        </a:rPr>
                        <a:t>ING Research</a:t>
                      </a:r>
                    </a:p>
                  </a:txBody>
                  <a:tcPr marL="0" marR="0" marT="21600" marB="0" anchor="ctr"/>
                </a:tc>
                <a:extLst>
                  <a:ext uri="{0D108BD9-81ED-4DB2-BD59-A6C34878D82A}">
                    <a16:rowId xmlns:a16="http://schemas.microsoft.com/office/drawing/2014/main" val="10003"/>
                  </a:ext>
                </a:extLst>
              </a:tr>
            </a:tbl>
          </a:graphicData>
        </a:graphic>
      </p:graphicFrame>
      <p:sp>
        <p:nvSpPr>
          <p:cNvPr id="9" name="Rechthoek 14">
            <a:extLst>
              <a:ext uri="{FF2B5EF4-FFF2-40B4-BE49-F238E27FC236}">
                <a16:creationId xmlns:a16="http://schemas.microsoft.com/office/drawing/2014/main" id="{C90BB3A1-5D1E-44B6-AAE0-243AC7BF10E4}"/>
              </a:ext>
            </a:extLst>
          </p:cNvPr>
          <p:cNvSpPr/>
          <p:nvPr/>
        </p:nvSpPr>
        <p:spPr>
          <a:xfrm>
            <a:off x="0" y="0"/>
            <a:ext cx="12192000" cy="28800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36000" rIns="36000" bIns="54000" numCol="1" spcCol="0" rtlCol="0" fromWordArt="0" anchor="b" anchorCtr="0" forceAA="0" compatLnSpc="1">
            <a:prstTxWarp prst="textNoShape">
              <a:avLst/>
            </a:prstTxWarp>
            <a:noAutofit/>
          </a:bodyPr>
          <a:lstStyle/>
          <a:p>
            <a:pPr>
              <a:lnSpc>
                <a:spcPct val="90000"/>
              </a:lnSpc>
            </a:pPr>
            <a:r>
              <a:rPr lang="nl-NL" sz="1050">
                <a:solidFill>
                  <a:schemeClr val="bg2"/>
                </a:solidFill>
                <a:latin typeface="+mj-lt"/>
              </a:rPr>
              <a:t>Inhoud</a:t>
            </a:r>
            <a:r>
              <a:rPr lang="nl-NL" sz="1050">
                <a:solidFill>
                  <a:schemeClr val="bg1">
                    <a:lumMod val="50000"/>
                  </a:schemeClr>
                </a:solidFill>
                <a:latin typeface="+mj-lt"/>
              </a:rPr>
              <a:t>   </a:t>
            </a:r>
            <a:r>
              <a:rPr lang="nl-NL" sz="1050" kern="1200">
                <a:solidFill>
                  <a:schemeClr val="bg2"/>
                </a:solidFill>
                <a:latin typeface="+mj-lt"/>
                <a:ea typeface="+mn-ea"/>
                <a:cs typeface="ING Me" panose="02000506040000020004" pitchFamily="2" charset="0"/>
                <a:sym typeface="Symbol" panose="05050102010706020507" pitchFamily="18" charset="2"/>
              </a:rPr>
              <a:t>•</a:t>
            </a:r>
            <a:r>
              <a:rPr lang="nl-NL" sz="1050" baseline="0">
                <a:solidFill>
                  <a:schemeClr val="bg2"/>
                </a:solidFill>
                <a:latin typeface="+mj-lt"/>
              </a:rPr>
              <a:t>   Samenvatting</a:t>
            </a:r>
            <a:r>
              <a:rPr lang="nl-NL" sz="1050">
                <a:solidFill>
                  <a:schemeClr val="bg2"/>
                </a:solidFill>
              </a:rPr>
              <a:t>   </a:t>
            </a:r>
            <a:r>
              <a:rPr lang="nl-NL" sz="1050">
                <a:solidFill>
                  <a:schemeClr val="bg1">
                    <a:lumMod val="50000"/>
                  </a:schemeClr>
                </a:solidFill>
                <a:cs typeface="ING Me" panose="02000506040000020004" pitchFamily="2" charset="0"/>
                <a:sym typeface="Symbol" panose="05050102010706020507" pitchFamily="18" charset="2"/>
              </a:rPr>
              <a:t>•   </a:t>
            </a:r>
            <a:r>
              <a:rPr lang="nl-NL" sz="1050">
                <a:solidFill>
                  <a:schemeClr val="bg2"/>
                </a:solidFill>
                <a:cs typeface="ING Me" panose="02000506040000020004" pitchFamily="2" charset="0"/>
                <a:sym typeface="Symbol" panose="05050102010706020507" pitchFamily="18" charset="2"/>
              </a:rPr>
              <a:t>Wat betekent het EK voetbal voor consumenten?</a:t>
            </a:r>
            <a:r>
              <a:rPr lang="nl-NL" sz="1050">
                <a:solidFill>
                  <a:schemeClr val="bg2"/>
                </a:solidFill>
              </a:rPr>
              <a:t>   </a:t>
            </a:r>
            <a:r>
              <a:rPr lang="nl-NL" sz="1050">
                <a:solidFill>
                  <a:schemeClr val="bg1">
                    <a:lumMod val="50000"/>
                  </a:schemeClr>
                </a:solidFill>
                <a:cs typeface="ING Me" panose="02000506040000020004" pitchFamily="2" charset="0"/>
                <a:sym typeface="Symbol" panose="05050102010706020507" pitchFamily="18" charset="2"/>
              </a:rPr>
              <a:t>•   </a:t>
            </a:r>
            <a:r>
              <a:rPr lang="nl-NL" sz="1050">
                <a:solidFill>
                  <a:schemeClr val="bg2"/>
                </a:solidFill>
                <a:cs typeface="ING Me" panose="02000506040000020004" pitchFamily="2" charset="0"/>
                <a:sym typeface="Symbol" panose="05050102010706020507" pitchFamily="18" charset="2"/>
              </a:rPr>
              <a:t>Wat betekent het EK voetbal voor de economie?</a:t>
            </a:r>
            <a:r>
              <a:rPr lang="nl-NL" sz="1050" kern="1200" baseline="0">
                <a:solidFill>
                  <a:schemeClr val="bg2"/>
                </a:solidFill>
                <a:latin typeface="+mj-lt"/>
                <a:cs typeface="ING Me" panose="02000506040000020004" pitchFamily="2" charset="0"/>
                <a:sym typeface="Symbol" panose="05050102010706020507" pitchFamily="18" charset="2"/>
              </a:rPr>
              <a:t>          </a:t>
            </a:r>
            <a:endParaRPr lang="nl-NL" sz="1050">
              <a:solidFill>
                <a:schemeClr val="bg2"/>
              </a:solidFill>
              <a:latin typeface="+mj-lt"/>
            </a:endParaRPr>
          </a:p>
        </p:txBody>
      </p:sp>
      <p:sp>
        <p:nvSpPr>
          <p:cNvPr id="11" name="Rectangle 10">
            <a:hlinkClick r:id="rId5" action="ppaction://hlinksldjump"/>
            <a:extLst>
              <a:ext uri="{FF2B5EF4-FFF2-40B4-BE49-F238E27FC236}">
                <a16:creationId xmlns:a16="http://schemas.microsoft.com/office/drawing/2014/main" id="{79701208-7789-47B3-AFA0-7CB7A07E50FA}"/>
              </a:ext>
            </a:extLst>
          </p:cNvPr>
          <p:cNvSpPr/>
          <p:nvPr/>
        </p:nvSpPr>
        <p:spPr>
          <a:xfrm>
            <a:off x="296141" y="62682"/>
            <a:ext cx="54552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12" name="Rectangle 11">
            <a:hlinkClick r:id="rId6" action="ppaction://hlinksldjump"/>
            <a:extLst>
              <a:ext uri="{FF2B5EF4-FFF2-40B4-BE49-F238E27FC236}">
                <a16:creationId xmlns:a16="http://schemas.microsoft.com/office/drawing/2014/main" id="{0B0C34E4-9C80-462C-920B-07273F44449D}"/>
              </a:ext>
            </a:extLst>
          </p:cNvPr>
          <p:cNvSpPr/>
          <p:nvPr/>
        </p:nvSpPr>
        <p:spPr>
          <a:xfrm>
            <a:off x="996892" y="31341"/>
            <a:ext cx="927158"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13" name="Rectangle 12">
            <a:hlinkClick r:id="rId7" action="ppaction://hlinksldjump"/>
            <a:extLst>
              <a:ext uri="{FF2B5EF4-FFF2-40B4-BE49-F238E27FC236}">
                <a16:creationId xmlns:a16="http://schemas.microsoft.com/office/drawing/2014/main" id="{49BA8DCB-8EBD-4A27-9BCE-C64C4A3582C9}"/>
              </a:ext>
            </a:extLst>
          </p:cNvPr>
          <p:cNvSpPr/>
          <p:nvPr/>
        </p:nvSpPr>
        <p:spPr>
          <a:xfrm>
            <a:off x="2079278"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14" name="Rectangle 13">
            <a:hlinkClick r:id="rId8" action="ppaction://hlinksldjump"/>
            <a:extLst>
              <a:ext uri="{FF2B5EF4-FFF2-40B4-BE49-F238E27FC236}">
                <a16:creationId xmlns:a16="http://schemas.microsoft.com/office/drawing/2014/main" id="{F474E3D3-CF07-48BD-97EB-EA7AED2E742A}"/>
              </a:ext>
            </a:extLst>
          </p:cNvPr>
          <p:cNvSpPr/>
          <p:nvPr/>
        </p:nvSpPr>
        <p:spPr>
          <a:xfrm>
            <a:off x="5231599"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 name="Rechthoek 1">
            <a:extLst>
              <a:ext uri="{FF2B5EF4-FFF2-40B4-BE49-F238E27FC236}">
                <a16:creationId xmlns:a16="http://schemas.microsoft.com/office/drawing/2014/main" id="{28EC62F8-90D9-4702-8D2E-07E441AD84F1}"/>
              </a:ext>
            </a:extLst>
          </p:cNvPr>
          <p:cNvSpPr/>
          <p:nvPr/>
        </p:nvSpPr>
        <p:spPr>
          <a:xfrm>
            <a:off x="407988" y="3468932"/>
            <a:ext cx="2847078" cy="1535292"/>
          </a:xfrm>
          <a:prstGeom prst="rect">
            <a:avLst/>
          </a:prstGeom>
        </p:spPr>
        <p:txBody>
          <a:bodyPr wrap="square" lIns="0" tIns="0" rIns="0" bIns="0">
            <a:spAutoFit/>
          </a:bodyPr>
          <a:lstStyle/>
          <a:p>
            <a:pPr>
              <a:lnSpc>
                <a:spcPct val="114000"/>
              </a:lnSpc>
            </a:pPr>
            <a:r>
              <a:rPr lang="nl-NL" sz="800" b="1">
                <a:solidFill>
                  <a:schemeClr val="tx2"/>
                </a:solidFill>
              </a:rPr>
              <a:t>Verantwoording</a:t>
            </a:r>
          </a:p>
          <a:p>
            <a:pPr>
              <a:lnSpc>
                <a:spcPct val="114000"/>
              </a:lnSpc>
            </a:pPr>
            <a:r>
              <a:rPr lang="nl-NL" sz="800"/>
              <a:t>Dit onderzoek naar de houding en het gedrag van consumenten ten aanzien van voetbal in deelnemende landen aan het Europees kampioenschap is uitgevoerd door KANTAR in opdracht van ING in april 2024. In Nederland is online onderzoek gedaan onder 1070 respondenten die representatief zijn voor de bevolking op basis van leeftijd, geslacht en inkomen. In alle andere landen zijn minimaal 500 respondenten online ondervraagd die een representatieve afspiegeling vormen van de internetbevolking naar leeftijd en geslacht.</a:t>
            </a:r>
          </a:p>
        </p:txBody>
      </p:sp>
    </p:spTree>
    <p:extLst>
      <p:ext uri="{BB962C8B-B14F-4D97-AF65-F5344CB8AC3E}">
        <p14:creationId xmlns:p14="http://schemas.microsoft.com/office/powerpoint/2010/main" val="1128348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vak 10">
            <a:extLst>
              <a:ext uri="{FF2B5EF4-FFF2-40B4-BE49-F238E27FC236}">
                <a16:creationId xmlns:a16="http://schemas.microsoft.com/office/drawing/2014/main" id="{2CB1DD76-ADD3-432F-89BB-2847A6F950CF}"/>
              </a:ext>
            </a:extLst>
          </p:cNvPr>
          <p:cNvSpPr txBox="1"/>
          <p:nvPr/>
        </p:nvSpPr>
        <p:spPr>
          <a:xfrm>
            <a:off x="407988" y="1690688"/>
            <a:ext cx="5327647" cy="2989665"/>
          </a:xfrm>
          <a:prstGeom prst="rect">
            <a:avLst/>
          </a:prstGeom>
          <a:noFill/>
        </p:spPr>
        <p:txBody>
          <a:bodyPr wrap="square" lIns="0" tIns="0" rIns="0" bIns="0" rtlCol="0" anchor="t">
            <a:spAutoFit/>
          </a:bodyPr>
          <a:lstStyle/>
          <a:p>
            <a:pPr>
              <a:lnSpc>
                <a:spcPct val="114000"/>
              </a:lnSpc>
            </a:pPr>
            <a:r>
              <a:rPr lang="nl-NL" sz="900" b="1">
                <a:solidFill>
                  <a:schemeClr val="tx2"/>
                </a:solidFill>
              </a:rPr>
              <a:t>Voetbal en economie</a:t>
            </a:r>
          </a:p>
          <a:p>
            <a:pPr>
              <a:lnSpc>
                <a:spcPct val="114000"/>
              </a:lnSpc>
            </a:pPr>
            <a:r>
              <a:rPr lang="nl-NL" sz="900"/>
              <a:t>De aftrap van het EK voetbal nadert. Vrijdag 14 juni is het zover. Traditiegetrouw brengt ING Research ook deze eindronde voetbal en economie samen. In dit rapport laten we opnieuw zien dat voetbal niet alleen een mooie sport is, maar ook economisch zijn sporen nalaat.</a:t>
            </a:r>
          </a:p>
          <a:p>
            <a:pPr>
              <a:lnSpc>
                <a:spcPct val="114000"/>
              </a:lnSpc>
            </a:pPr>
            <a:endParaRPr lang="nl-NL" sz="900"/>
          </a:p>
          <a:p>
            <a:pPr>
              <a:lnSpc>
                <a:spcPct val="114000"/>
              </a:lnSpc>
            </a:pPr>
            <a:r>
              <a:rPr lang="nl-NL" sz="900"/>
              <a:t>Zo’n groot voetbaltoernooi gaat immers niet onopgemerkt voorbij. Niet alleen straten en winkels kleuren oranje, het EK draagt voor veel Nederlanders positief bij aan de sfeer in de straat en op het werk. Zeven op de tien Nederlanders geven aan tijdens het EK naar de wedstrijden van Oranje te gaan kijken. Natuurlijk heeft het EK ook invloed op de economie. Economie gaat immers over keuzes en het EK blijkt keuzes van consumenten te beïnvloeden. Hoe de bal deze keer rolt, zien we ook terug op de werkvloer, in de bestedingen en uiteindelijk mogelijk zelfs in het vertrouwen van consumenten.</a:t>
            </a:r>
          </a:p>
          <a:p>
            <a:pPr>
              <a:lnSpc>
                <a:spcPct val="114000"/>
              </a:lnSpc>
            </a:pPr>
            <a:endParaRPr lang="nl-NL" sz="900"/>
          </a:p>
          <a:p>
            <a:pPr>
              <a:lnSpc>
                <a:spcPct val="114000"/>
              </a:lnSpc>
            </a:pPr>
            <a:r>
              <a:rPr lang="nl-NL" sz="900" b="1">
                <a:solidFill>
                  <a:schemeClr val="accent1"/>
                </a:solidFill>
              </a:rPr>
              <a:t>Het EK voetbal door een economische bril</a:t>
            </a:r>
          </a:p>
          <a:p>
            <a:pPr>
              <a:lnSpc>
                <a:spcPct val="114000"/>
              </a:lnSpc>
            </a:pPr>
            <a:r>
              <a:rPr lang="nl-NL" sz="900"/>
              <a:t>ING Research grijpt dit EK aan om met een economische bril naar voetbal te kijken. Economen bestuderen cijfers, trends en verbanden. Met de economische gereedschapskist in de hand kijken wij hoe het EK consumenten in Nederland en ook in een aantal andere Europese landen beïnvloedt. Zo onderzoeken we voor welke fans de titel het meest waard is, van welk elftal het meest wordt verwacht. We vergelijken de inzet in de EK-voetbalpool en kijken in welke landen fans het meest uitgeven aan supportersartikelen.</a:t>
            </a:r>
            <a:endParaRPr lang="nl-NL" sz="900">
              <a:highlight>
                <a:srgbClr val="FFFF00"/>
              </a:highlight>
              <a:cs typeface="ING Me"/>
            </a:endParaRPr>
          </a:p>
        </p:txBody>
      </p:sp>
      <p:sp>
        <p:nvSpPr>
          <p:cNvPr id="12" name="Title 29">
            <a:extLst>
              <a:ext uri="{FF2B5EF4-FFF2-40B4-BE49-F238E27FC236}">
                <a16:creationId xmlns:a16="http://schemas.microsoft.com/office/drawing/2014/main" id="{5EF7D963-D573-46DC-91A1-63126CCA97B9}"/>
              </a:ext>
            </a:extLst>
          </p:cNvPr>
          <p:cNvSpPr txBox="1">
            <a:spLocks/>
          </p:cNvSpPr>
          <p:nvPr/>
        </p:nvSpPr>
        <p:spPr>
          <a:xfrm>
            <a:off x="407989" y="692151"/>
            <a:ext cx="1246640" cy="501292"/>
          </a:xfrm>
          <a:prstGeom prst="rect">
            <a:avLst/>
          </a:prstGeom>
        </p:spPr>
        <p:txBody>
          <a:bodyPr lIns="0" tIns="0" anchor="t"/>
          <a:lstStyle>
            <a:lvl1pPr algn="l" defTabSz="914400" rtl="0" eaLnBrk="1" latinLnBrk="0" hangingPunct="1">
              <a:lnSpc>
                <a:spcPts val="2800"/>
              </a:lnSpc>
              <a:spcBef>
                <a:spcPct val="0"/>
              </a:spcBef>
              <a:buNone/>
              <a:defRPr sz="2800" b="1" kern="1200" baseline="0">
                <a:solidFill>
                  <a:schemeClr val="tx2"/>
                </a:solidFill>
                <a:latin typeface="+mj-lt"/>
                <a:ea typeface="+mj-ea"/>
                <a:cs typeface="ING Me" pitchFamily="2" charset="0"/>
              </a:defRPr>
            </a:lvl1pPr>
          </a:lstStyle>
          <a:p>
            <a:r>
              <a:rPr lang="nl-NL" sz="2400"/>
              <a:t>Inhoud</a:t>
            </a:r>
          </a:p>
        </p:txBody>
      </p:sp>
      <p:graphicFrame>
        <p:nvGraphicFramePr>
          <p:cNvPr id="13" name="Tabel 12">
            <a:extLst>
              <a:ext uri="{FF2B5EF4-FFF2-40B4-BE49-F238E27FC236}">
                <a16:creationId xmlns:a16="http://schemas.microsoft.com/office/drawing/2014/main" id="{DB237D68-AFD8-4A34-BC34-39180B6FC6DE}"/>
              </a:ext>
            </a:extLst>
          </p:cNvPr>
          <p:cNvGraphicFramePr>
            <a:graphicFrameLocks noGrp="1"/>
          </p:cNvGraphicFramePr>
          <p:nvPr>
            <p:extLst>
              <p:ext uri="{D42A27DB-BD31-4B8C-83A1-F6EECF244321}">
                <p14:modId xmlns:p14="http://schemas.microsoft.com/office/powerpoint/2010/main" val="3426606453"/>
              </p:ext>
            </p:extLst>
          </p:nvPr>
        </p:nvGraphicFramePr>
        <p:xfrm>
          <a:off x="6456363" y="1670053"/>
          <a:ext cx="5327650" cy="2939936"/>
        </p:xfrm>
        <a:graphic>
          <a:graphicData uri="http://schemas.openxmlformats.org/drawingml/2006/table">
            <a:tbl>
              <a:tblPr firstRow="1" bandRow="1">
                <a:tableStyleId>{2D5ABB26-0587-4C30-8999-92F81FD0307C}</a:tableStyleId>
              </a:tblPr>
              <a:tblGrid>
                <a:gridCol w="4910969">
                  <a:extLst>
                    <a:ext uri="{9D8B030D-6E8A-4147-A177-3AD203B41FA5}">
                      <a16:colId xmlns:a16="http://schemas.microsoft.com/office/drawing/2014/main" val="20000"/>
                    </a:ext>
                  </a:extLst>
                </a:gridCol>
                <a:gridCol w="416681">
                  <a:extLst>
                    <a:ext uri="{9D8B030D-6E8A-4147-A177-3AD203B41FA5}">
                      <a16:colId xmlns:a16="http://schemas.microsoft.com/office/drawing/2014/main" val="20001"/>
                    </a:ext>
                  </a:extLst>
                </a:gridCol>
              </a:tblGrid>
              <a:tr h="396000">
                <a:tc>
                  <a:txBody>
                    <a:bodyPr/>
                    <a:lstStyle/>
                    <a:p>
                      <a:pPr marL="0" marR="0" indent="0" algn="l" defTabSz="742950" rtl="0" eaLnBrk="1" fontAlgn="auto" latinLnBrk="0" hangingPunct="1">
                        <a:lnSpc>
                          <a:spcPct val="100000"/>
                        </a:lnSpc>
                        <a:spcBef>
                          <a:spcPts val="0"/>
                        </a:spcBef>
                        <a:spcAft>
                          <a:spcPts val="600"/>
                        </a:spcAft>
                        <a:buClrTx/>
                        <a:buSzTx/>
                        <a:buFontTx/>
                        <a:buNone/>
                        <a:tabLst/>
                        <a:defRPr/>
                      </a:pPr>
                      <a:r>
                        <a:rPr kumimoji="0" lang="nl-NL" altLang="nl-NL" sz="1100" b="0" i="0" u="none" strike="noStrike" cap="none" normalizeH="0" baseline="0">
                          <a:ln>
                            <a:noFill/>
                          </a:ln>
                          <a:effectLst/>
                          <a:latin typeface="ING Me" panose="02000506040000020004" pitchFamily="2" charset="0"/>
                        </a:rPr>
                        <a:t>Inhoudsopgave</a:t>
                      </a:r>
                    </a:p>
                  </a:txBody>
                  <a:tcPr marL="0" marR="0" marT="36000" marB="72000"/>
                </a:tc>
                <a:tc>
                  <a:txBody>
                    <a:bodyPr/>
                    <a:lstStyle/>
                    <a:p>
                      <a:pPr algn="r"/>
                      <a:endParaRPr lang="nl-NL" sz="900" b="1">
                        <a:solidFill>
                          <a:schemeClr val="tx2"/>
                        </a:solidFill>
                      </a:endParaRPr>
                    </a:p>
                  </a:txBody>
                  <a:tcPr marL="0" marR="0" marT="36000" marB="0" anchor="ctr"/>
                </a:tc>
                <a:extLst>
                  <a:ext uri="{0D108BD9-81ED-4DB2-BD59-A6C34878D82A}">
                    <a16:rowId xmlns:a16="http://schemas.microsoft.com/office/drawing/2014/main" val="10000"/>
                  </a:ext>
                </a:extLst>
              </a:tr>
              <a:tr h="168058">
                <a:tc>
                  <a:txBody>
                    <a:bodyPr/>
                    <a:lstStyle/>
                    <a:p>
                      <a:pPr marL="0" marR="0" indent="0" algn="l" defTabSz="742950" rtl="0" eaLnBrk="1" fontAlgn="auto" latinLnBrk="0" hangingPunct="1">
                        <a:lnSpc>
                          <a:spcPct val="100000"/>
                        </a:lnSpc>
                        <a:spcBef>
                          <a:spcPts val="0"/>
                        </a:spcBef>
                        <a:spcAft>
                          <a:spcPts val="0"/>
                        </a:spcAft>
                        <a:buClrTx/>
                        <a:buSzTx/>
                        <a:buFontTx/>
                        <a:buNone/>
                        <a:tabLst/>
                        <a:defRPr/>
                      </a:pPr>
                      <a:r>
                        <a:rPr lang="nl-NL" sz="900" b="1" noProof="0">
                          <a:solidFill>
                            <a:schemeClr val="tx2"/>
                          </a:solidFill>
                        </a:rPr>
                        <a:t>Samenvatting</a:t>
                      </a:r>
                    </a:p>
                  </a:txBody>
                  <a:tcPr marL="0" marR="0" marT="21600" marB="0" anchor="ctr"/>
                </a:tc>
                <a:tc>
                  <a:txBody>
                    <a:bodyPr/>
                    <a:lstStyle/>
                    <a:p>
                      <a:pPr algn="r"/>
                      <a:r>
                        <a:rPr lang="nl-NL" sz="900" b="1">
                          <a:solidFill>
                            <a:schemeClr val="tx2"/>
                          </a:solidFill>
                        </a:rPr>
                        <a:t>3</a:t>
                      </a:r>
                    </a:p>
                  </a:txBody>
                  <a:tcPr marL="0" marR="0" marT="21600" marB="0" anchor="ctr"/>
                </a:tc>
                <a:extLst>
                  <a:ext uri="{0D108BD9-81ED-4DB2-BD59-A6C34878D82A}">
                    <a16:rowId xmlns:a16="http://schemas.microsoft.com/office/drawing/2014/main" val="10001"/>
                  </a:ext>
                </a:extLst>
              </a:tr>
              <a:tr h="168058">
                <a:tc>
                  <a:txBody>
                    <a:bodyPr/>
                    <a:lstStyle/>
                    <a:p>
                      <a:pPr indent="-166564" defTabSz="990570">
                        <a:spcAft>
                          <a:spcPts val="200"/>
                        </a:spcAft>
                        <a:buClr>
                          <a:schemeClr val="accent1"/>
                        </a:buClr>
                      </a:pPr>
                      <a:endParaRPr lang="nl-NL" sz="900" noProof="0"/>
                    </a:p>
                  </a:txBody>
                  <a:tcPr marL="0" marR="0" marT="21600" marB="0" anchor="ctr"/>
                </a:tc>
                <a:tc>
                  <a:txBody>
                    <a:bodyPr/>
                    <a:lstStyle/>
                    <a:p>
                      <a:pPr algn="r"/>
                      <a:endParaRPr lang="nl-NL" sz="900">
                        <a:solidFill>
                          <a:schemeClr val="tx1"/>
                        </a:solidFill>
                      </a:endParaRPr>
                    </a:p>
                  </a:txBody>
                  <a:tcPr marL="0" marR="0" marT="21600" marB="0" anchor="ctr"/>
                </a:tc>
                <a:extLst>
                  <a:ext uri="{0D108BD9-81ED-4DB2-BD59-A6C34878D82A}">
                    <a16:rowId xmlns:a16="http://schemas.microsoft.com/office/drawing/2014/main" val="10002"/>
                  </a:ext>
                </a:extLst>
              </a:tr>
              <a:tr h="168058">
                <a:tc>
                  <a:txBody>
                    <a:bodyPr/>
                    <a:lstStyle/>
                    <a:p>
                      <a:pPr marL="0" marR="0" indent="0" algn="l" defTabSz="742950" rtl="0" eaLnBrk="1" fontAlgn="auto" latinLnBrk="0" hangingPunct="1">
                        <a:lnSpc>
                          <a:spcPct val="100000"/>
                        </a:lnSpc>
                        <a:spcBef>
                          <a:spcPts val="0"/>
                        </a:spcBef>
                        <a:spcAft>
                          <a:spcPts val="0"/>
                        </a:spcAft>
                        <a:buClrTx/>
                        <a:buSzTx/>
                        <a:buFontTx/>
                        <a:buNone/>
                        <a:tabLst/>
                        <a:defRPr/>
                      </a:pPr>
                      <a:r>
                        <a:rPr lang="nl-NL" sz="900" b="1" noProof="0">
                          <a:solidFill>
                            <a:schemeClr val="tx2"/>
                          </a:solidFill>
                        </a:rPr>
                        <a:t>1.</a:t>
                      </a:r>
                      <a:r>
                        <a:rPr lang="nl-NL" sz="900" b="0" baseline="0" noProof="0">
                          <a:solidFill>
                            <a:schemeClr val="tx2"/>
                          </a:solidFill>
                        </a:rPr>
                        <a:t>  </a:t>
                      </a:r>
                      <a:r>
                        <a:rPr lang="nl-NL" sz="900" b="1" baseline="0" noProof="0">
                          <a:solidFill>
                            <a:schemeClr val="tx2"/>
                          </a:solidFill>
                        </a:rPr>
                        <a:t>Wat betekent het EK voetbal voor consumenten?</a:t>
                      </a:r>
                      <a:endParaRPr lang="nl-NL" sz="900" b="1" noProof="0">
                        <a:solidFill>
                          <a:schemeClr val="tx2"/>
                        </a:solidFill>
                      </a:endParaRPr>
                    </a:p>
                  </a:txBody>
                  <a:tcPr marL="0" marR="0" marT="21600" marB="0" anchor="ctr"/>
                </a:tc>
                <a:tc>
                  <a:txBody>
                    <a:bodyPr/>
                    <a:lstStyle/>
                    <a:p>
                      <a:pPr algn="r"/>
                      <a:r>
                        <a:rPr lang="nl-NL" sz="900" b="1">
                          <a:solidFill>
                            <a:schemeClr val="tx2"/>
                          </a:solidFill>
                        </a:rPr>
                        <a:t>4</a:t>
                      </a:r>
                    </a:p>
                  </a:txBody>
                  <a:tcPr marL="0" marR="0" marT="21600" marB="0" anchor="ctr"/>
                </a:tc>
                <a:extLst>
                  <a:ext uri="{0D108BD9-81ED-4DB2-BD59-A6C34878D82A}">
                    <a16:rowId xmlns:a16="http://schemas.microsoft.com/office/drawing/2014/main" val="10003"/>
                  </a:ext>
                </a:extLst>
              </a:tr>
              <a:tr h="168058">
                <a:tc>
                  <a:txBody>
                    <a:bodyPr/>
                    <a:lstStyle/>
                    <a:p>
                      <a:pPr marL="0" marR="0" lvl="1" indent="0" algn="l" rtl="0" eaLnBrk="1" fontAlgn="auto" latinLnBrk="0" hangingPunct="1">
                        <a:lnSpc>
                          <a:spcPct val="100000"/>
                        </a:lnSpc>
                        <a:spcBef>
                          <a:spcPts val="0"/>
                        </a:spcBef>
                        <a:spcAft>
                          <a:spcPts val="0"/>
                        </a:spcAft>
                        <a:buClrTx/>
                        <a:buSzTx/>
                        <a:buFontTx/>
                        <a:buNone/>
                      </a:pPr>
                      <a:r>
                        <a:rPr lang="nl-NL" sz="900"/>
                        <a:t>Nederland heeft 650 miljoen euro over voor de EK-titel</a:t>
                      </a:r>
                    </a:p>
                  </a:txBody>
                  <a:tcPr marL="0" marR="0" marT="21600" marB="0" anchor="ctr"/>
                </a:tc>
                <a:tc>
                  <a:txBody>
                    <a:bodyPr/>
                    <a:lstStyle/>
                    <a:p>
                      <a:pPr algn="r"/>
                      <a:r>
                        <a:rPr lang="nl-NL" sz="900">
                          <a:solidFill>
                            <a:schemeClr val="tx1"/>
                          </a:solidFill>
                        </a:rPr>
                        <a:t>5</a:t>
                      </a:r>
                    </a:p>
                  </a:txBody>
                  <a:tcPr marL="0" marR="0" marT="21600" marB="0" anchor="ctr"/>
                </a:tc>
                <a:extLst>
                  <a:ext uri="{0D108BD9-81ED-4DB2-BD59-A6C34878D82A}">
                    <a16:rowId xmlns:a16="http://schemas.microsoft.com/office/drawing/2014/main" val="10004"/>
                  </a:ext>
                </a:extLst>
              </a:tr>
              <a:tr h="168058">
                <a:tc>
                  <a:txBody>
                    <a:bodyPr/>
                    <a:lstStyle/>
                    <a:p>
                      <a:pPr marL="0" marR="0" lvl="1" indent="0" algn="l" rtl="0" eaLnBrk="1" fontAlgn="auto" latinLnBrk="0" hangingPunct="1">
                        <a:lnSpc>
                          <a:spcPct val="100000"/>
                        </a:lnSpc>
                        <a:spcBef>
                          <a:spcPts val="0"/>
                        </a:spcBef>
                        <a:spcAft>
                          <a:spcPts val="0"/>
                        </a:spcAft>
                        <a:buClrTx/>
                        <a:buSzTx/>
                        <a:buFontTx/>
                        <a:buNone/>
                      </a:pPr>
                      <a:r>
                        <a:rPr lang="nl-NL" sz="900" noProof="0">
                          <a:solidFill>
                            <a:schemeClr val="tx1"/>
                          </a:solidFill>
                        </a:rPr>
                        <a:t>Opofferingsbereidheid over de grens stuk groter</a:t>
                      </a:r>
                    </a:p>
                  </a:txBody>
                  <a:tcPr marL="0" marR="0" marT="21600" marB="0" anchor="ctr"/>
                </a:tc>
                <a:tc>
                  <a:txBody>
                    <a:bodyPr/>
                    <a:lstStyle/>
                    <a:p>
                      <a:pPr algn="r"/>
                      <a:r>
                        <a:rPr lang="nl-NL" sz="900">
                          <a:solidFill>
                            <a:schemeClr val="tx1"/>
                          </a:solidFill>
                        </a:rPr>
                        <a:t>6</a:t>
                      </a:r>
                    </a:p>
                  </a:txBody>
                  <a:tcPr marL="0" marR="0" marT="21600" marB="0" anchor="ctr"/>
                </a:tc>
                <a:extLst>
                  <a:ext uri="{0D108BD9-81ED-4DB2-BD59-A6C34878D82A}">
                    <a16:rowId xmlns:a16="http://schemas.microsoft.com/office/drawing/2014/main" val="10005"/>
                  </a:ext>
                </a:extLst>
              </a:tr>
              <a:tr h="168058">
                <a:tc>
                  <a:txBody>
                    <a:bodyPr/>
                    <a:lstStyle/>
                    <a:p>
                      <a:pPr marL="0" marR="0" lvl="1" indent="0" algn="l" defTabSz="742950" rtl="0" eaLnBrk="1" fontAlgn="auto" latinLnBrk="0" hangingPunct="1">
                        <a:lnSpc>
                          <a:spcPct val="100000"/>
                        </a:lnSpc>
                        <a:spcBef>
                          <a:spcPts val="0"/>
                        </a:spcBef>
                        <a:spcAft>
                          <a:spcPts val="0"/>
                        </a:spcAft>
                        <a:buClrTx/>
                        <a:buSzTx/>
                        <a:buFontTx/>
                        <a:buNone/>
                        <a:tabLst/>
                        <a:defRPr/>
                      </a:pPr>
                      <a:r>
                        <a:rPr lang="nl-NL" sz="900"/>
                        <a:t>Kansen op succes: Nederland zet ruim 50 miljoen euro op het spel</a:t>
                      </a:r>
                    </a:p>
                  </a:txBody>
                  <a:tcPr marL="0" marR="0" marT="21600" marB="0" anchor="ctr"/>
                </a:tc>
                <a:tc>
                  <a:txBody>
                    <a:bodyPr/>
                    <a:lstStyle/>
                    <a:p>
                      <a:pPr algn="r"/>
                      <a:r>
                        <a:rPr lang="nl-NL" sz="900">
                          <a:solidFill>
                            <a:schemeClr val="tx1"/>
                          </a:solidFill>
                        </a:rPr>
                        <a:t>7</a:t>
                      </a:r>
                    </a:p>
                  </a:txBody>
                  <a:tcPr marL="0" marR="0" marT="21600" marB="0" anchor="ctr"/>
                </a:tc>
                <a:extLst>
                  <a:ext uri="{0D108BD9-81ED-4DB2-BD59-A6C34878D82A}">
                    <a16:rowId xmlns:a16="http://schemas.microsoft.com/office/drawing/2014/main" val="10006"/>
                  </a:ext>
                </a:extLst>
              </a:tr>
              <a:tr h="168058">
                <a:tc>
                  <a:txBody>
                    <a:bodyPr/>
                    <a:lstStyle/>
                    <a:p>
                      <a:pPr marL="0" marR="0" lvl="1" indent="0" algn="l" defTabSz="742950" rtl="0" eaLnBrk="1" fontAlgn="auto" latinLnBrk="0" hangingPunct="1">
                        <a:lnSpc>
                          <a:spcPct val="100000"/>
                        </a:lnSpc>
                        <a:spcBef>
                          <a:spcPts val="0"/>
                        </a:spcBef>
                        <a:spcAft>
                          <a:spcPts val="0"/>
                        </a:spcAft>
                        <a:buClrTx/>
                        <a:buSzTx/>
                        <a:buFontTx/>
                        <a:buNone/>
                        <a:tabLst/>
                        <a:defRPr/>
                      </a:pPr>
                      <a:endParaRPr lang="nl-NL" sz="900" noProof="0">
                        <a:solidFill>
                          <a:srgbClr val="FF0000"/>
                        </a:solidFill>
                      </a:endParaRPr>
                    </a:p>
                  </a:txBody>
                  <a:tcPr marL="0" marR="0" marT="21600" marB="0" anchor="ctr"/>
                </a:tc>
                <a:tc>
                  <a:txBody>
                    <a:bodyPr/>
                    <a:lstStyle/>
                    <a:p>
                      <a:pPr algn="r"/>
                      <a:endParaRPr lang="nl-NL" sz="900">
                        <a:solidFill>
                          <a:schemeClr val="tx1"/>
                        </a:solidFill>
                      </a:endParaRPr>
                    </a:p>
                  </a:txBody>
                  <a:tcPr marL="0" marR="0" marT="21600" marB="0" anchor="ctr"/>
                </a:tc>
                <a:extLst>
                  <a:ext uri="{0D108BD9-81ED-4DB2-BD59-A6C34878D82A}">
                    <a16:rowId xmlns:a16="http://schemas.microsoft.com/office/drawing/2014/main" val="10007"/>
                  </a:ext>
                </a:extLst>
              </a:tr>
              <a:tr h="168058">
                <a:tc>
                  <a:txBody>
                    <a:bodyPr/>
                    <a:lstStyle/>
                    <a:p>
                      <a:pPr marL="0" marR="0" lvl="0" indent="-80839" algn="l" defTabSz="742950" rtl="0" eaLnBrk="1" fontAlgn="auto" latinLnBrk="0" hangingPunct="1">
                        <a:lnSpc>
                          <a:spcPct val="100000"/>
                        </a:lnSpc>
                        <a:spcBef>
                          <a:spcPts val="0"/>
                        </a:spcBef>
                        <a:spcAft>
                          <a:spcPts val="200"/>
                        </a:spcAft>
                        <a:buClrTx/>
                        <a:buSzTx/>
                        <a:buFontTx/>
                        <a:buNone/>
                        <a:tabLst/>
                        <a:defRPr/>
                      </a:pPr>
                      <a:endParaRPr lang="nl-NL" sz="900" noProof="0"/>
                    </a:p>
                  </a:txBody>
                  <a:tcPr marL="0" marR="0" marT="21600" marB="0" anchor="ctr"/>
                </a:tc>
                <a:tc>
                  <a:txBody>
                    <a:bodyPr/>
                    <a:lstStyle/>
                    <a:p>
                      <a:pPr algn="r"/>
                      <a:endParaRPr lang="nl-NL" sz="900">
                        <a:solidFill>
                          <a:schemeClr val="tx1"/>
                        </a:solidFill>
                      </a:endParaRPr>
                    </a:p>
                  </a:txBody>
                  <a:tcPr marL="0" marR="0" marT="21600" marB="0" anchor="ctr"/>
                </a:tc>
                <a:extLst>
                  <a:ext uri="{0D108BD9-81ED-4DB2-BD59-A6C34878D82A}">
                    <a16:rowId xmlns:a16="http://schemas.microsoft.com/office/drawing/2014/main" val="10008"/>
                  </a:ext>
                </a:extLst>
              </a:tr>
              <a:tr h="168058">
                <a:tc>
                  <a:txBody>
                    <a:bodyPr/>
                    <a:lstStyle/>
                    <a:p>
                      <a:pPr marL="0" marR="0" indent="0" algn="l" defTabSz="742950" rtl="0" eaLnBrk="1" fontAlgn="auto" latinLnBrk="0" hangingPunct="1">
                        <a:lnSpc>
                          <a:spcPct val="100000"/>
                        </a:lnSpc>
                        <a:spcBef>
                          <a:spcPts val="0"/>
                        </a:spcBef>
                        <a:spcAft>
                          <a:spcPts val="0"/>
                        </a:spcAft>
                        <a:buClrTx/>
                        <a:buSzTx/>
                        <a:buFontTx/>
                        <a:buNone/>
                        <a:tabLst/>
                        <a:defRPr/>
                      </a:pPr>
                      <a:r>
                        <a:rPr lang="nl-NL" sz="900" b="1" noProof="0">
                          <a:solidFill>
                            <a:schemeClr val="tx2"/>
                          </a:solidFill>
                        </a:rPr>
                        <a:t>2.</a:t>
                      </a:r>
                      <a:r>
                        <a:rPr lang="nl-NL" sz="900" b="0" baseline="0" noProof="0">
                          <a:solidFill>
                            <a:schemeClr val="tx2"/>
                          </a:solidFill>
                        </a:rPr>
                        <a:t> </a:t>
                      </a:r>
                      <a:r>
                        <a:rPr lang="nl-NL" sz="900" b="1" baseline="0" noProof="0">
                          <a:solidFill>
                            <a:schemeClr val="tx2"/>
                          </a:solidFill>
                        </a:rPr>
                        <a:t>Wat betekent het EK voetbal voor de economie?</a:t>
                      </a:r>
                      <a:endParaRPr lang="nl-NL" sz="900" b="1" noProof="0">
                        <a:solidFill>
                          <a:schemeClr val="tx2"/>
                        </a:solidFill>
                      </a:endParaRPr>
                    </a:p>
                  </a:txBody>
                  <a:tcPr marL="0" marR="0" marT="21600" marB="0" anchor="ctr"/>
                </a:tc>
                <a:tc>
                  <a:txBody>
                    <a:bodyPr/>
                    <a:lstStyle/>
                    <a:p>
                      <a:pPr algn="r"/>
                      <a:r>
                        <a:rPr lang="nl-NL" sz="900" b="1">
                          <a:solidFill>
                            <a:schemeClr val="tx2"/>
                          </a:solidFill>
                        </a:rPr>
                        <a:t>8</a:t>
                      </a:r>
                    </a:p>
                  </a:txBody>
                  <a:tcPr marL="0" marR="0" marT="21600" marB="0" anchor="ctr"/>
                </a:tc>
                <a:extLst>
                  <a:ext uri="{0D108BD9-81ED-4DB2-BD59-A6C34878D82A}">
                    <a16:rowId xmlns:a16="http://schemas.microsoft.com/office/drawing/2014/main" val="10009"/>
                  </a:ext>
                </a:extLst>
              </a:tr>
              <a:tr h="168058">
                <a:tc>
                  <a:txBody>
                    <a:bodyPr/>
                    <a:lstStyle/>
                    <a:p>
                      <a:pPr marL="0" marR="0" lvl="1" indent="0" algn="l" defTabSz="742950" rtl="0" eaLnBrk="1" fontAlgn="auto" latinLnBrk="0" hangingPunct="1">
                        <a:lnSpc>
                          <a:spcPct val="100000"/>
                        </a:lnSpc>
                        <a:spcBef>
                          <a:spcPts val="0"/>
                        </a:spcBef>
                        <a:spcAft>
                          <a:spcPts val="0"/>
                        </a:spcAft>
                        <a:buClrTx/>
                        <a:buSzTx/>
                        <a:buFontTx/>
                        <a:buNone/>
                        <a:tabLst/>
                        <a:defRPr/>
                      </a:pPr>
                      <a:r>
                        <a:rPr lang="nl-NL" sz="900" noProof="0">
                          <a:solidFill>
                            <a:schemeClr val="tx1"/>
                          </a:solidFill>
                        </a:rPr>
                        <a:t>Extra uitgaven: bijna 50 miljoen euro aan oranje artikelen</a:t>
                      </a:r>
                    </a:p>
                  </a:txBody>
                  <a:tcPr marL="0" marR="0" marT="21600" marB="0" anchor="ctr"/>
                </a:tc>
                <a:tc>
                  <a:txBody>
                    <a:bodyPr/>
                    <a:lstStyle/>
                    <a:p>
                      <a:pPr algn="r"/>
                      <a:r>
                        <a:rPr lang="nl-NL" sz="900">
                          <a:solidFill>
                            <a:schemeClr val="tx1"/>
                          </a:solidFill>
                        </a:rPr>
                        <a:t>9</a:t>
                      </a:r>
                    </a:p>
                  </a:txBody>
                  <a:tcPr marL="0" marR="0" marT="21600" marB="0" anchor="ctr"/>
                </a:tc>
                <a:extLst>
                  <a:ext uri="{0D108BD9-81ED-4DB2-BD59-A6C34878D82A}">
                    <a16:rowId xmlns:a16="http://schemas.microsoft.com/office/drawing/2014/main" val="10010"/>
                  </a:ext>
                </a:extLst>
              </a:tr>
              <a:tr h="168058">
                <a:tc>
                  <a:txBody>
                    <a:bodyPr/>
                    <a:lstStyle/>
                    <a:p>
                      <a:pPr marL="0" marR="0" lvl="1" indent="0" algn="l" defTabSz="742950" rtl="0" eaLnBrk="1" fontAlgn="auto" latinLnBrk="0" hangingPunct="1">
                        <a:lnSpc>
                          <a:spcPct val="100000"/>
                        </a:lnSpc>
                        <a:spcBef>
                          <a:spcPts val="0"/>
                        </a:spcBef>
                        <a:spcAft>
                          <a:spcPts val="0"/>
                        </a:spcAft>
                        <a:buClrTx/>
                        <a:buSzTx/>
                        <a:buFontTx/>
                        <a:buNone/>
                        <a:tabLst/>
                        <a:defRPr/>
                      </a:pPr>
                      <a:r>
                        <a:rPr lang="nl-NL" sz="900" noProof="0">
                          <a:solidFill>
                            <a:schemeClr val="tx1"/>
                          </a:solidFill>
                        </a:rPr>
                        <a:t>Sectoren: voetbaljaren anders dan andere jaren</a:t>
                      </a:r>
                    </a:p>
                  </a:txBody>
                  <a:tcPr marL="0" marR="0" marT="21600" marB="0" anchor="ctr"/>
                </a:tc>
                <a:tc>
                  <a:txBody>
                    <a:bodyPr/>
                    <a:lstStyle/>
                    <a:p>
                      <a:pPr algn="r"/>
                      <a:r>
                        <a:rPr lang="nl-NL" sz="900">
                          <a:solidFill>
                            <a:schemeClr val="tx1"/>
                          </a:solidFill>
                        </a:rPr>
                        <a:t>10</a:t>
                      </a:r>
                    </a:p>
                  </a:txBody>
                  <a:tcPr marL="0" marR="0" marT="21600" marB="0" anchor="ctr"/>
                </a:tc>
                <a:extLst>
                  <a:ext uri="{0D108BD9-81ED-4DB2-BD59-A6C34878D82A}">
                    <a16:rowId xmlns:a16="http://schemas.microsoft.com/office/drawing/2014/main" val="10011"/>
                  </a:ext>
                </a:extLst>
              </a:tr>
              <a:tr h="191124">
                <a:tc>
                  <a:txBody>
                    <a:bodyPr/>
                    <a:lstStyle/>
                    <a:p>
                      <a:pPr marL="0" marR="0" lvl="1" indent="0" algn="l" defTabSz="742950" rtl="0" eaLnBrk="1" fontAlgn="auto" latinLnBrk="0" hangingPunct="1">
                        <a:lnSpc>
                          <a:spcPct val="100000"/>
                        </a:lnSpc>
                        <a:spcBef>
                          <a:spcPts val="0"/>
                        </a:spcBef>
                        <a:spcAft>
                          <a:spcPts val="0"/>
                        </a:spcAft>
                        <a:buClrTx/>
                        <a:buSzTx/>
                        <a:buFontTx/>
                        <a:buNone/>
                        <a:tabLst/>
                        <a:defRPr/>
                      </a:pPr>
                      <a:r>
                        <a:rPr lang="nl-NL" sz="900" noProof="0">
                          <a:solidFill>
                            <a:schemeClr val="tx1"/>
                          </a:solidFill>
                        </a:rPr>
                        <a:t>Productiviteit tijdens EK iets onder druk</a:t>
                      </a:r>
                    </a:p>
                  </a:txBody>
                  <a:tcPr marL="0" marR="0" marT="21600" marB="0" anchor="ctr"/>
                </a:tc>
                <a:tc>
                  <a:txBody>
                    <a:bodyPr/>
                    <a:lstStyle/>
                    <a:p>
                      <a:pPr algn="r"/>
                      <a:r>
                        <a:rPr lang="nl-NL" sz="900">
                          <a:solidFill>
                            <a:schemeClr val="tx1"/>
                          </a:solidFill>
                        </a:rPr>
                        <a:t>11</a:t>
                      </a:r>
                    </a:p>
                  </a:txBody>
                  <a:tcPr marL="0" marR="0" marT="21600" marB="0" anchor="ctr"/>
                </a:tc>
                <a:extLst>
                  <a:ext uri="{0D108BD9-81ED-4DB2-BD59-A6C34878D82A}">
                    <a16:rowId xmlns:a16="http://schemas.microsoft.com/office/drawing/2014/main" val="10012"/>
                  </a:ext>
                </a:extLst>
              </a:tr>
              <a:tr h="168058">
                <a:tc>
                  <a:txBody>
                    <a:bodyPr/>
                    <a:lstStyle/>
                    <a:p>
                      <a:endParaRPr lang="nl-NL" sz="900"/>
                    </a:p>
                  </a:txBody>
                  <a:tcPr marL="0" marR="0" marT="21600" marB="0" anchor="ctr"/>
                </a:tc>
                <a:tc>
                  <a:txBody>
                    <a:bodyPr/>
                    <a:lstStyle/>
                    <a:p>
                      <a:pPr algn="r"/>
                      <a:endParaRPr lang="nl-NL" sz="900">
                        <a:solidFill>
                          <a:schemeClr val="tx1"/>
                        </a:solidFill>
                      </a:endParaRPr>
                    </a:p>
                  </a:txBody>
                  <a:tcPr marL="0" marR="0" marT="21600" marB="0" anchor="ctr"/>
                </a:tc>
                <a:extLst>
                  <a:ext uri="{0D108BD9-81ED-4DB2-BD59-A6C34878D82A}">
                    <a16:rowId xmlns:a16="http://schemas.microsoft.com/office/drawing/2014/main" val="10013"/>
                  </a:ext>
                </a:extLst>
              </a:tr>
              <a:tr h="168058">
                <a:tc>
                  <a:txBody>
                    <a:bodyPr/>
                    <a:lstStyle/>
                    <a:p>
                      <a:endParaRPr lang="nl-NL" sz="900"/>
                    </a:p>
                  </a:txBody>
                  <a:tcPr marL="0" marR="0" marT="21600" marB="0" anchor="ctr"/>
                </a:tc>
                <a:tc>
                  <a:txBody>
                    <a:bodyPr/>
                    <a:lstStyle/>
                    <a:p>
                      <a:pPr algn="r"/>
                      <a:endParaRPr lang="nl-NL" sz="900">
                        <a:solidFill>
                          <a:schemeClr val="tx1"/>
                        </a:solidFill>
                      </a:endParaRPr>
                    </a:p>
                  </a:txBody>
                  <a:tcPr marL="0" marR="0" marT="21600" marB="0" anchor="ctr"/>
                </a:tc>
                <a:extLst>
                  <a:ext uri="{0D108BD9-81ED-4DB2-BD59-A6C34878D82A}">
                    <a16:rowId xmlns:a16="http://schemas.microsoft.com/office/drawing/2014/main" val="10014"/>
                  </a:ext>
                </a:extLst>
              </a:tr>
              <a:tr h="168058">
                <a:tc>
                  <a:txBody>
                    <a:bodyPr/>
                    <a:lstStyle/>
                    <a:p>
                      <a:pPr marL="0" marR="0" indent="0" algn="l" defTabSz="742950" rtl="0" eaLnBrk="1" fontAlgn="auto" latinLnBrk="0" hangingPunct="1">
                        <a:lnSpc>
                          <a:spcPct val="100000"/>
                        </a:lnSpc>
                        <a:spcBef>
                          <a:spcPts val="0"/>
                        </a:spcBef>
                        <a:spcAft>
                          <a:spcPts val="0"/>
                        </a:spcAft>
                        <a:buClrTx/>
                        <a:buSzTx/>
                        <a:buFontTx/>
                        <a:buNone/>
                        <a:tabLst/>
                        <a:defRPr/>
                      </a:pPr>
                      <a:r>
                        <a:rPr lang="nl-NL" sz="900" b="1" noProof="0">
                          <a:solidFill>
                            <a:schemeClr val="tx2"/>
                          </a:solidFill>
                        </a:rPr>
                        <a:t>Colofon</a:t>
                      </a:r>
                    </a:p>
                  </a:txBody>
                  <a:tcPr marL="0" marR="0" marT="21600" marB="0" anchor="ctr"/>
                </a:tc>
                <a:tc>
                  <a:txBody>
                    <a:bodyPr/>
                    <a:lstStyle/>
                    <a:p>
                      <a:pPr marL="0" marR="0" indent="0" algn="r" defTabSz="742950" rtl="0" eaLnBrk="1" fontAlgn="auto" latinLnBrk="0" hangingPunct="1">
                        <a:lnSpc>
                          <a:spcPct val="100000"/>
                        </a:lnSpc>
                        <a:spcBef>
                          <a:spcPts val="0"/>
                        </a:spcBef>
                        <a:spcAft>
                          <a:spcPts val="0"/>
                        </a:spcAft>
                        <a:buClrTx/>
                        <a:buSzTx/>
                        <a:buFontTx/>
                        <a:buNone/>
                        <a:tabLst/>
                        <a:defRPr/>
                      </a:pPr>
                      <a:r>
                        <a:rPr lang="nl-NL" sz="900" b="1">
                          <a:solidFill>
                            <a:schemeClr val="tx2"/>
                          </a:solidFill>
                        </a:rPr>
                        <a:t>12</a:t>
                      </a:r>
                    </a:p>
                  </a:txBody>
                  <a:tcPr marL="0" marR="0" marT="21600" marB="0" anchor="ctr"/>
                </a:tc>
                <a:extLst>
                  <a:ext uri="{0D108BD9-81ED-4DB2-BD59-A6C34878D82A}">
                    <a16:rowId xmlns:a16="http://schemas.microsoft.com/office/drawing/2014/main" val="10021"/>
                  </a:ext>
                </a:extLst>
              </a:tr>
            </a:tbl>
          </a:graphicData>
        </a:graphic>
      </p:graphicFrame>
      <p:grpSp>
        <p:nvGrpSpPr>
          <p:cNvPr id="14" name="Groep 13">
            <a:extLst>
              <a:ext uri="{FF2B5EF4-FFF2-40B4-BE49-F238E27FC236}">
                <a16:creationId xmlns:a16="http://schemas.microsoft.com/office/drawing/2014/main" id="{1CB444AB-6AD1-4D7D-8B29-7C685154EF51}"/>
              </a:ext>
            </a:extLst>
          </p:cNvPr>
          <p:cNvGrpSpPr/>
          <p:nvPr/>
        </p:nvGrpSpPr>
        <p:grpSpPr>
          <a:xfrm>
            <a:off x="0" y="-19479"/>
            <a:ext cx="12192000" cy="307479"/>
            <a:chOff x="0" y="-19479"/>
            <a:chExt cx="12192000" cy="307479"/>
          </a:xfrm>
        </p:grpSpPr>
        <p:sp>
          <p:nvSpPr>
            <p:cNvPr id="15" name="Rechthoek 14">
              <a:extLst>
                <a:ext uri="{FF2B5EF4-FFF2-40B4-BE49-F238E27FC236}">
                  <a16:creationId xmlns:a16="http://schemas.microsoft.com/office/drawing/2014/main" id="{B6AD1A5C-D9F0-436B-966D-D0E45FD7E89C}"/>
                </a:ext>
              </a:extLst>
            </p:cNvPr>
            <p:cNvSpPr/>
            <p:nvPr/>
          </p:nvSpPr>
          <p:spPr>
            <a:xfrm>
              <a:off x="0" y="0"/>
              <a:ext cx="12192000" cy="28800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36000" rIns="36000" bIns="54000" numCol="1" spcCol="0" rtlCol="0" fromWordArt="0" anchor="b" anchorCtr="0" forceAA="0" compatLnSpc="1">
              <a:prstTxWarp prst="textNoShape">
                <a:avLst/>
              </a:prstTxWarp>
              <a:noAutofit/>
            </a:bodyPr>
            <a:lstStyle/>
            <a:p>
              <a:pPr>
                <a:lnSpc>
                  <a:spcPct val="90000"/>
                </a:lnSpc>
              </a:pPr>
              <a:r>
                <a:rPr lang="nl-NL" sz="1050" b="1">
                  <a:solidFill>
                    <a:schemeClr val="tx1"/>
                  </a:solidFill>
                  <a:latin typeface="+mj-lt"/>
                </a:rPr>
                <a:t>Inhoud</a:t>
              </a:r>
              <a:r>
                <a:rPr lang="nl-NL" sz="1050">
                  <a:solidFill>
                    <a:schemeClr val="bg1">
                      <a:lumMod val="50000"/>
                    </a:schemeClr>
                  </a:solidFill>
                  <a:latin typeface="+mj-lt"/>
                </a:rPr>
                <a:t>   </a:t>
              </a:r>
              <a:r>
                <a:rPr lang="nl-NL" sz="1050" kern="1200">
                  <a:solidFill>
                    <a:schemeClr val="bg2"/>
                  </a:solidFill>
                  <a:latin typeface="+mj-lt"/>
                  <a:ea typeface="+mn-ea"/>
                  <a:cs typeface="ING Me" panose="02000506040000020004" pitchFamily="2" charset="0"/>
                  <a:sym typeface="Symbol" panose="05050102010706020507" pitchFamily="18" charset="2"/>
                </a:rPr>
                <a:t>•</a:t>
              </a:r>
              <a:r>
                <a:rPr lang="nl-NL" sz="1050" baseline="0">
                  <a:solidFill>
                    <a:schemeClr val="bg2"/>
                  </a:solidFill>
                  <a:latin typeface="+mj-lt"/>
                </a:rPr>
                <a:t>   Samenvatting</a:t>
              </a:r>
              <a:r>
                <a:rPr lang="nl-NL" sz="1050">
                  <a:solidFill>
                    <a:schemeClr val="bg2"/>
                  </a:solidFill>
                </a:rPr>
                <a:t>   </a:t>
              </a:r>
              <a:r>
                <a:rPr lang="nl-NL" sz="1050">
                  <a:solidFill>
                    <a:schemeClr val="bg1">
                      <a:lumMod val="50000"/>
                    </a:schemeClr>
                  </a:solidFill>
                  <a:cs typeface="ING Me" panose="02000506040000020004" pitchFamily="2" charset="0"/>
                  <a:sym typeface="Symbol" panose="05050102010706020507" pitchFamily="18" charset="2"/>
                </a:rPr>
                <a:t>•   Wat betekent het EK voetbal voor consumenten?</a:t>
              </a:r>
              <a:r>
                <a:rPr lang="nl-NL" sz="1050">
                  <a:solidFill>
                    <a:schemeClr val="bg2"/>
                  </a:solidFill>
                </a:rPr>
                <a:t>   </a:t>
              </a:r>
              <a:r>
                <a:rPr lang="nl-NL" sz="1050">
                  <a:solidFill>
                    <a:schemeClr val="bg1">
                      <a:lumMod val="50000"/>
                    </a:schemeClr>
                  </a:solidFill>
                  <a:cs typeface="ING Me" panose="02000506040000020004" pitchFamily="2" charset="0"/>
                  <a:sym typeface="Symbol" panose="05050102010706020507" pitchFamily="18" charset="2"/>
                </a:rPr>
                <a:t>•   Wat betekent het EK voetbal voor de economie?</a:t>
              </a:r>
              <a:r>
                <a:rPr lang="nl-NL" sz="1050" kern="1200" baseline="0">
                  <a:solidFill>
                    <a:schemeClr val="bg1">
                      <a:lumMod val="50000"/>
                    </a:schemeClr>
                  </a:solidFill>
                  <a:latin typeface="+mj-lt"/>
                  <a:ea typeface="+mn-ea"/>
                  <a:cs typeface="ING Me" panose="02000506040000020004" pitchFamily="2" charset="0"/>
                  <a:sym typeface="Symbol" panose="05050102010706020507" pitchFamily="18" charset="2"/>
                </a:rPr>
                <a:t>          </a:t>
              </a:r>
              <a:endParaRPr lang="nl-NL" sz="1050">
                <a:solidFill>
                  <a:schemeClr val="bg1">
                    <a:lumMod val="50000"/>
                  </a:schemeClr>
                </a:solidFill>
                <a:latin typeface="+mj-lt"/>
              </a:endParaRPr>
            </a:p>
          </p:txBody>
        </p:sp>
        <p:sp>
          <p:nvSpPr>
            <p:cNvPr id="16" name="Gelijkbenige driehoek 15">
              <a:extLst>
                <a:ext uri="{FF2B5EF4-FFF2-40B4-BE49-F238E27FC236}">
                  <a16:creationId xmlns:a16="http://schemas.microsoft.com/office/drawing/2014/main" id="{C5BE3339-E234-4E40-995E-F95398BE62FF}"/>
                </a:ext>
              </a:extLst>
            </p:cNvPr>
            <p:cNvSpPr/>
            <p:nvPr/>
          </p:nvSpPr>
          <p:spPr>
            <a:xfrm rot="10800000">
              <a:off x="552800" y="-19479"/>
              <a:ext cx="140144" cy="62681"/>
            </a:xfrm>
            <a:prstGeom prst="triangle">
              <a:avLst/>
            </a:prstGeom>
            <a:solidFill>
              <a:srgbClr val="FF6200"/>
            </a:solidFill>
            <a:ln w="38100">
              <a:solidFill>
                <a:srgbClr val="FF6200"/>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lnSpc>
                  <a:spcPct val="90000"/>
                </a:lnSpc>
              </a:pPr>
              <a:endParaRPr lang="nl-NL" sz="1600">
                <a:latin typeface="+mj-lt"/>
              </a:endParaRPr>
            </a:p>
          </p:txBody>
        </p:sp>
      </p:grpSp>
      <p:sp>
        <p:nvSpPr>
          <p:cNvPr id="2" name="Rectangle 1">
            <a:hlinkClick r:id="rId3" action="ppaction://hlinksldjump"/>
            <a:extLst>
              <a:ext uri="{FF2B5EF4-FFF2-40B4-BE49-F238E27FC236}">
                <a16:creationId xmlns:a16="http://schemas.microsoft.com/office/drawing/2014/main" id="{6E559637-2F17-4D75-A486-95273570854E}"/>
              </a:ext>
            </a:extLst>
          </p:cNvPr>
          <p:cNvSpPr/>
          <p:nvPr/>
        </p:nvSpPr>
        <p:spPr>
          <a:xfrm>
            <a:off x="296141" y="62682"/>
            <a:ext cx="54552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19" name="Rectangle 18">
            <a:hlinkClick r:id="rId4" action="ppaction://hlinksldjump"/>
            <a:extLst>
              <a:ext uri="{FF2B5EF4-FFF2-40B4-BE49-F238E27FC236}">
                <a16:creationId xmlns:a16="http://schemas.microsoft.com/office/drawing/2014/main" id="{75EA8BD2-48AA-4414-A91C-DF8C7B4C3B43}"/>
              </a:ext>
            </a:extLst>
          </p:cNvPr>
          <p:cNvSpPr/>
          <p:nvPr/>
        </p:nvSpPr>
        <p:spPr>
          <a:xfrm>
            <a:off x="996892" y="62682"/>
            <a:ext cx="89858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0" name="Rectangle 19">
            <a:hlinkClick r:id="rId5" action="ppaction://hlinksldjump"/>
            <a:extLst>
              <a:ext uri="{FF2B5EF4-FFF2-40B4-BE49-F238E27FC236}">
                <a16:creationId xmlns:a16="http://schemas.microsoft.com/office/drawing/2014/main" id="{DDFC54AF-EDD4-4B5D-BB64-66FF54A99C6A}"/>
              </a:ext>
            </a:extLst>
          </p:cNvPr>
          <p:cNvSpPr/>
          <p:nvPr/>
        </p:nvSpPr>
        <p:spPr>
          <a:xfrm>
            <a:off x="2089823"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4" name="Rectangle 23">
            <a:hlinkClick r:id="rId6" action="ppaction://hlinksldjump"/>
            <a:extLst>
              <a:ext uri="{FF2B5EF4-FFF2-40B4-BE49-F238E27FC236}">
                <a16:creationId xmlns:a16="http://schemas.microsoft.com/office/drawing/2014/main" id="{80D47D56-1041-4284-AF25-9D07426D08AF}"/>
              </a:ext>
            </a:extLst>
          </p:cNvPr>
          <p:cNvSpPr/>
          <p:nvPr/>
        </p:nvSpPr>
        <p:spPr>
          <a:xfrm>
            <a:off x="5281265"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18" name="Rectangle 17">
            <a:hlinkClick r:id="rId4" action="ppaction://hlinksldjump"/>
            <a:extLst>
              <a:ext uri="{FF2B5EF4-FFF2-40B4-BE49-F238E27FC236}">
                <a16:creationId xmlns:a16="http://schemas.microsoft.com/office/drawing/2014/main" id="{9A5E9739-C2A9-4EE0-A484-4D15F210F1C1}"/>
              </a:ext>
            </a:extLst>
          </p:cNvPr>
          <p:cNvSpPr/>
          <p:nvPr/>
        </p:nvSpPr>
        <p:spPr>
          <a:xfrm>
            <a:off x="6400024" y="2096660"/>
            <a:ext cx="5547304" cy="139235"/>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1" name="Rectangle 20">
            <a:hlinkClick r:id="rId5" action="ppaction://hlinksldjump"/>
            <a:extLst>
              <a:ext uri="{FF2B5EF4-FFF2-40B4-BE49-F238E27FC236}">
                <a16:creationId xmlns:a16="http://schemas.microsoft.com/office/drawing/2014/main" id="{950CF2EC-D54C-40FF-A4B5-299B9C54DDC4}"/>
              </a:ext>
            </a:extLst>
          </p:cNvPr>
          <p:cNvSpPr/>
          <p:nvPr/>
        </p:nvSpPr>
        <p:spPr>
          <a:xfrm>
            <a:off x="6407944" y="2428504"/>
            <a:ext cx="5547304" cy="139235"/>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2" name="Rectangle 21">
            <a:hlinkClick r:id="rId7" action="ppaction://hlinksldjump"/>
            <a:extLst>
              <a:ext uri="{FF2B5EF4-FFF2-40B4-BE49-F238E27FC236}">
                <a16:creationId xmlns:a16="http://schemas.microsoft.com/office/drawing/2014/main" id="{F96FF8AD-D3C5-4802-BC19-BFFDE59643FD}"/>
              </a:ext>
            </a:extLst>
          </p:cNvPr>
          <p:cNvSpPr/>
          <p:nvPr/>
        </p:nvSpPr>
        <p:spPr>
          <a:xfrm>
            <a:off x="6400024" y="2593359"/>
            <a:ext cx="5547304" cy="139235"/>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3" name="Rectangle 22">
            <a:hlinkClick r:id="rId8" action="ppaction://hlinksldjump"/>
            <a:extLst>
              <a:ext uri="{FF2B5EF4-FFF2-40B4-BE49-F238E27FC236}">
                <a16:creationId xmlns:a16="http://schemas.microsoft.com/office/drawing/2014/main" id="{2305A031-72F9-48DC-ACFF-3B64F52FA8A7}"/>
              </a:ext>
            </a:extLst>
          </p:cNvPr>
          <p:cNvSpPr/>
          <p:nvPr/>
        </p:nvSpPr>
        <p:spPr>
          <a:xfrm>
            <a:off x="6400024" y="2766498"/>
            <a:ext cx="5547304" cy="139235"/>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5" name="Rectangle 24">
            <a:hlinkClick r:id="rId9" action="ppaction://hlinksldjump"/>
            <a:extLst>
              <a:ext uri="{FF2B5EF4-FFF2-40B4-BE49-F238E27FC236}">
                <a16:creationId xmlns:a16="http://schemas.microsoft.com/office/drawing/2014/main" id="{5A097930-C52A-42DB-AC0F-0BA0C29F2DF4}"/>
              </a:ext>
            </a:extLst>
          </p:cNvPr>
          <p:cNvSpPr/>
          <p:nvPr/>
        </p:nvSpPr>
        <p:spPr>
          <a:xfrm>
            <a:off x="6400024" y="2944588"/>
            <a:ext cx="5547304" cy="139235"/>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6" name="Rectangle 25">
            <a:hlinkClick r:id="rId6" action="ppaction://hlinksldjump"/>
            <a:extLst>
              <a:ext uri="{FF2B5EF4-FFF2-40B4-BE49-F238E27FC236}">
                <a16:creationId xmlns:a16="http://schemas.microsoft.com/office/drawing/2014/main" id="{431A9306-8D74-4076-9C94-62CBF676D7E3}"/>
              </a:ext>
            </a:extLst>
          </p:cNvPr>
          <p:cNvSpPr/>
          <p:nvPr/>
        </p:nvSpPr>
        <p:spPr>
          <a:xfrm>
            <a:off x="6407944" y="3429000"/>
            <a:ext cx="5547304" cy="139235"/>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7" name="Rectangle 26">
            <a:hlinkClick r:id="rId10" action="ppaction://hlinksldjump"/>
            <a:extLst>
              <a:ext uri="{FF2B5EF4-FFF2-40B4-BE49-F238E27FC236}">
                <a16:creationId xmlns:a16="http://schemas.microsoft.com/office/drawing/2014/main" id="{B78A97F2-81BA-4860-8354-248D55D901C9}"/>
              </a:ext>
            </a:extLst>
          </p:cNvPr>
          <p:cNvSpPr/>
          <p:nvPr/>
        </p:nvSpPr>
        <p:spPr>
          <a:xfrm>
            <a:off x="6401152" y="3609305"/>
            <a:ext cx="5547304" cy="139235"/>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8" name="Rectangle 27">
            <a:hlinkClick r:id="rId11" action="ppaction://hlinksldjump"/>
            <a:extLst>
              <a:ext uri="{FF2B5EF4-FFF2-40B4-BE49-F238E27FC236}">
                <a16:creationId xmlns:a16="http://schemas.microsoft.com/office/drawing/2014/main" id="{ED03ED58-8A5B-4D79-A43A-BFE7B6C7EFF7}"/>
              </a:ext>
            </a:extLst>
          </p:cNvPr>
          <p:cNvSpPr/>
          <p:nvPr/>
        </p:nvSpPr>
        <p:spPr>
          <a:xfrm>
            <a:off x="6400024" y="3770692"/>
            <a:ext cx="5547304" cy="139235"/>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9" name="Rectangle 28">
            <a:hlinkClick r:id="rId12" action="ppaction://hlinksldjump"/>
            <a:extLst>
              <a:ext uri="{FF2B5EF4-FFF2-40B4-BE49-F238E27FC236}">
                <a16:creationId xmlns:a16="http://schemas.microsoft.com/office/drawing/2014/main" id="{D54F0779-B1B3-4D37-902D-6BBD53354486}"/>
              </a:ext>
            </a:extLst>
          </p:cNvPr>
          <p:cNvSpPr/>
          <p:nvPr/>
        </p:nvSpPr>
        <p:spPr>
          <a:xfrm>
            <a:off x="6407944" y="3942975"/>
            <a:ext cx="5547304" cy="139235"/>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30" name="Rectangle 29">
            <a:hlinkClick r:id="rId13" action="ppaction://hlinksldjump"/>
            <a:extLst>
              <a:ext uri="{FF2B5EF4-FFF2-40B4-BE49-F238E27FC236}">
                <a16:creationId xmlns:a16="http://schemas.microsoft.com/office/drawing/2014/main" id="{957E4BE4-4FDE-41F7-8348-35E44F1F582D}"/>
              </a:ext>
            </a:extLst>
          </p:cNvPr>
          <p:cNvSpPr/>
          <p:nvPr/>
        </p:nvSpPr>
        <p:spPr>
          <a:xfrm>
            <a:off x="6407944" y="4476144"/>
            <a:ext cx="5547304" cy="139235"/>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Tree>
    <p:extLst>
      <p:ext uri="{BB962C8B-B14F-4D97-AF65-F5344CB8AC3E}">
        <p14:creationId xmlns:p14="http://schemas.microsoft.com/office/powerpoint/2010/main" val="3236782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2">
            <a:extLst>
              <a:ext uri="{FF2B5EF4-FFF2-40B4-BE49-F238E27FC236}">
                <a16:creationId xmlns:a16="http://schemas.microsoft.com/office/drawing/2014/main" id="{8DD02C1B-5417-483B-8F01-32F294BC927F}"/>
              </a:ext>
            </a:extLst>
          </p:cNvPr>
          <p:cNvSpPr txBox="1">
            <a:spLocks/>
          </p:cNvSpPr>
          <p:nvPr/>
        </p:nvSpPr>
        <p:spPr bwMode="auto">
          <a:xfrm>
            <a:off x="407989" y="710239"/>
            <a:ext cx="2301874" cy="474617"/>
          </a:xfrm>
          <a:prstGeom prst="rect">
            <a:avLst/>
          </a:prstGeom>
        </p:spPr>
        <p:txBody>
          <a:bodyPr vert="horz" lIns="0" tIns="0" rIns="0" bIns="0" rtlCol="0" anchor="t">
            <a:noAutofit/>
          </a:bodyPr>
          <a:lstStyle>
            <a:lvl1pPr algn="l" defTabSz="914400" rtl="0" eaLnBrk="1" latinLnBrk="0" hangingPunct="1">
              <a:lnSpc>
                <a:spcPts val="2800"/>
              </a:lnSpc>
              <a:spcBef>
                <a:spcPct val="0"/>
              </a:spcBef>
              <a:buNone/>
              <a:defRPr sz="2800" b="1" kern="1200" baseline="0">
                <a:solidFill>
                  <a:schemeClr val="tx2"/>
                </a:solidFill>
                <a:latin typeface="+mj-lt"/>
                <a:ea typeface="+mj-ea"/>
                <a:cs typeface="ING Me" pitchFamily="2" charset="0"/>
              </a:defRPr>
            </a:lvl1pPr>
          </a:lstStyle>
          <a:p>
            <a:r>
              <a:rPr lang="nl-NL" sz="2400"/>
              <a:t>Samenvatting</a:t>
            </a:r>
          </a:p>
        </p:txBody>
      </p:sp>
      <p:sp>
        <p:nvSpPr>
          <p:cNvPr id="11" name="Tekstvak 10">
            <a:extLst>
              <a:ext uri="{FF2B5EF4-FFF2-40B4-BE49-F238E27FC236}">
                <a16:creationId xmlns:a16="http://schemas.microsoft.com/office/drawing/2014/main" id="{21D3DBA8-9179-4186-9512-817448892D73}"/>
              </a:ext>
            </a:extLst>
          </p:cNvPr>
          <p:cNvSpPr txBox="1"/>
          <p:nvPr/>
        </p:nvSpPr>
        <p:spPr>
          <a:xfrm>
            <a:off x="417248" y="1683330"/>
            <a:ext cx="5256000" cy="4360937"/>
          </a:xfrm>
          <a:prstGeom prst="rect">
            <a:avLst/>
          </a:prstGeom>
          <a:noFill/>
          <a:ln w="19050">
            <a:noFill/>
          </a:ln>
        </p:spPr>
        <p:txBody>
          <a:bodyPr wrap="square" lIns="0" tIns="0" rIns="0" bIns="0" rtlCol="0">
            <a:spAutoFit/>
          </a:bodyPr>
          <a:lstStyle/>
          <a:p>
            <a:pPr marL="171450" indent="-171450">
              <a:lnSpc>
                <a:spcPct val="114000"/>
              </a:lnSpc>
              <a:spcAft>
                <a:spcPts val="1000"/>
              </a:spcAft>
              <a:buBlip>
                <a:blip r:embed="rId3"/>
              </a:buBlip>
            </a:pPr>
            <a:r>
              <a:rPr lang="nl-NL" sz="900">
                <a:cs typeface="ING Me"/>
              </a:rPr>
              <a:t>Nederlanders hebben gemiddeld </a:t>
            </a:r>
            <a:r>
              <a:rPr lang="nl-NL" sz="900" b="1">
                <a:solidFill>
                  <a:schemeClr val="tx2"/>
                </a:solidFill>
                <a:cs typeface="ING Me"/>
              </a:rPr>
              <a:t>46 euro per persoon </a:t>
            </a:r>
            <a:r>
              <a:rPr lang="nl-NL" sz="900">
                <a:cs typeface="ING Me"/>
              </a:rPr>
              <a:t>over voor de EK- titel. Dat betekent dat Nederland ruim </a:t>
            </a:r>
            <a:r>
              <a:rPr lang="nl-NL" sz="900" b="1">
                <a:solidFill>
                  <a:schemeClr val="accent1"/>
                </a:solidFill>
                <a:cs typeface="ING Me"/>
              </a:rPr>
              <a:t>650 miljoen euro</a:t>
            </a:r>
            <a:r>
              <a:rPr lang="nl-NL" sz="900">
                <a:solidFill>
                  <a:schemeClr val="accent1"/>
                </a:solidFill>
                <a:cs typeface="ING Me"/>
              </a:rPr>
              <a:t> </a:t>
            </a:r>
            <a:r>
              <a:rPr lang="nl-NL" sz="900">
                <a:cs typeface="ING Me"/>
              </a:rPr>
              <a:t>over heeft voor de titel.</a:t>
            </a:r>
          </a:p>
          <a:p>
            <a:pPr marL="171450" indent="-171450">
              <a:lnSpc>
                <a:spcPct val="114000"/>
              </a:lnSpc>
              <a:spcAft>
                <a:spcPts val="1000"/>
              </a:spcAft>
              <a:buBlip>
                <a:blip r:embed="rId3"/>
              </a:buBlip>
            </a:pPr>
            <a:r>
              <a:rPr lang="nl-NL" sz="900">
                <a:ea typeface="+mn-lt"/>
                <a:cs typeface="+mn-lt"/>
              </a:rPr>
              <a:t>Met 46 euro is </a:t>
            </a:r>
            <a:r>
              <a:rPr lang="nl-NL" sz="900" b="1">
                <a:solidFill>
                  <a:schemeClr val="tx2"/>
                </a:solidFill>
                <a:cs typeface="ING Me"/>
              </a:rPr>
              <a:t>deze EK-titel </a:t>
            </a:r>
            <a:r>
              <a:rPr lang="nl-NL" sz="900">
                <a:ea typeface="+mn-lt"/>
                <a:cs typeface="+mn-lt"/>
              </a:rPr>
              <a:t>Nederlanders </a:t>
            </a:r>
            <a:r>
              <a:rPr lang="nl-NL" sz="900" b="1">
                <a:solidFill>
                  <a:schemeClr val="accent1"/>
                </a:solidFill>
                <a:ea typeface="+mn-lt"/>
                <a:cs typeface="+mn-lt"/>
              </a:rPr>
              <a:t>minder waard </a:t>
            </a:r>
            <a:r>
              <a:rPr lang="nl-NL" sz="900">
                <a:ea typeface="+mn-lt"/>
                <a:cs typeface="+mn-lt"/>
              </a:rPr>
              <a:t>dan de vorige keer dat Oranje zich plaatste voor een EK-eindronde.</a:t>
            </a:r>
          </a:p>
          <a:p>
            <a:pPr marL="171450" indent="-171450">
              <a:lnSpc>
                <a:spcPct val="114000"/>
              </a:lnSpc>
              <a:spcAft>
                <a:spcPts val="1000"/>
              </a:spcAft>
              <a:buBlip>
                <a:blip r:embed="rId3"/>
              </a:buBlip>
            </a:pPr>
            <a:r>
              <a:rPr lang="nl-NL" sz="900"/>
              <a:t>In internationaal perspectief is de Nederlandse </a:t>
            </a:r>
            <a:r>
              <a:rPr lang="nl-NL" sz="900" b="1">
                <a:solidFill>
                  <a:schemeClr val="tx2"/>
                </a:solidFill>
              </a:rPr>
              <a:t>opofferingsbereidheid</a:t>
            </a:r>
            <a:r>
              <a:rPr lang="nl-NL" sz="900"/>
              <a:t> niet zo heel groot. </a:t>
            </a:r>
            <a:r>
              <a:rPr lang="nl-NL" sz="900" b="1">
                <a:solidFill>
                  <a:schemeClr val="accent1"/>
                </a:solidFill>
              </a:rPr>
              <a:t>Andere voetballanden</a:t>
            </a:r>
            <a:r>
              <a:rPr lang="nl-NL" sz="900"/>
              <a:t> zijn </a:t>
            </a:r>
            <a:r>
              <a:rPr lang="nl-NL" sz="900">
                <a:ea typeface="+mn-lt"/>
                <a:cs typeface="+mn-lt"/>
              </a:rPr>
              <a:t>bereid veel dieper in de buidel te tasten en hebben er gemiddeld ruim </a:t>
            </a:r>
            <a:r>
              <a:rPr lang="nl-NL" sz="900" b="1">
                <a:solidFill>
                  <a:schemeClr val="tx2"/>
                </a:solidFill>
                <a:ea typeface="+mn-lt"/>
                <a:cs typeface="+mn-lt"/>
              </a:rPr>
              <a:t>225 euro voor </a:t>
            </a:r>
            <a:r>
              <a:rPr lang="nl-NL" sz="900">
                <a:ea typeface="+mn-lt"/>
                <a:cs typeface="+mn-lt"/>
              </a:rPr>
              <a:t>over om hun land de EK-titel te laten winnen. </a:t>
            </a:r>
            <a:r>
              <a:rPr lang="nl-NL" sz="900" b="1">
                <a:solidFill>
                  <a:schemeClr val="accent1"/>
                </a:solidFill>
                <a:ea typeface="+mn-lt"/>
                <a:cs typeface="+mn-lt"/>
              </a:rPr>
              <a:t>Italië</a:t>
            </a:r>
            <a:r>
              <a:rPr lang="nl-NL" sz="900">
                <a:ea typeface="+mn-lt"/>
                <a:cs typeface="+mn-lt"/>
              </a:rPr>
              <a:t> spant de kroon met </a:t>
            </a:r>
            <a:r>
              <a:rPr lang="nl-NL" sz="900" b="1">
                <a:solidFill>
                  <a:schemeClr val="accent1"/>
                </a:solidFill>
                <a:ea typeface="+mn-lt"/>
                <a:cs typeface="+mn-lt"/>
              </a:rPr>
              <a:t>420 euro </a:t>
            </a:r>
            <a:r>
              <a:rPr lang="nl-NL" sz="900">
                <a:ea typeface="+mn-lt"/>
                <a:cs typeface="+mn-lt"/>
              </a:rPr>
              <a:t>per persoon.</a:t>
            </a:r>
            <a:endParaRPr lang="nl-NL" sz="900"/>
          </a:p>
          <a:p>
            <a:pPr marL="171450" indent="-171450">
              <a:lnSpc>
                <a:spcPct val="114000"/>
              </a:lnSpc>
              <a:spcAft>
                <a:spcPts val="1000"/>
              </a:spcAft>
              <a:buBlip>
                <a:blip r:embed="rId3"/>
              </a:buBlip>
            </a:pPr>
            <a:r>
              <a:rPr lang="nl-NL" sz="900"/>
              <a:t>Ruim een vijfde (21%) van de Nederlanders speelt deze zomer mee in één of meerdere voetbalpools. Deelnemers zetten </a:t>
            </a:r>
            <a:r>
              <a:rPr lang="nl-NL" sz="900" b="1">
                <a:solidFill>
                  <a:schemeClr val="accent1"/>
                </a:solidFill>
              </a:rPr>
              <a:t>gemiddeld 18 euro per persoon </a:t>
            </a:r>
            <a:r>
              <a:rPr lang="nl-NL" sz="900"/>
              <a:t>op het spel. Dat betekent dat er in de Nederlandse voetbalpools in totaal </a:t>
            </a:r>
            <a:r>
              <a:rPr lang="nl-NL" sz="900" b="1">
                <a:solidFill>
                  <a:schemeClr val="accent1"/>
                </a:solidFill>
              </a:rPr>
              <a:t>ruim 50 miljoen euro op het spel </a:t>
            </a:r>
            <a:r>
              <a:rPr lang="nl-NL" sz="900"/>
              <a:t>staat.</a:t>
            </a:r>
            <a:endParaRPr lang="nl-NL" sz="900" b="1"/>
          </a:p>
          <a:p>
            <a:pPr marL="171450" indent="-171450">
              <a:lnSpc>
                <a:spcPct val="114000"/>
              </a:lnSpc>
              <a:spcAft>
                <a:spcPts val="1000"/>
              </a:spcAft>
              <a:buBlip>
                <a:blip r:embed="rId3"/>
              </a:buBlip>
            </a:pPr>
            <a:r>
              <a:rPr lang="nl-NL" sz="900"/>
              <a:t>Consumenten verwachten tijdens dit </a:t>
            </a:r>
            <a:r>
              <a:rPr lang="nl-NL" sz="900" b="1">
                <a:solidFill>
                  <a:schemeClr val="tx2"/>
                </a:solidFill>
              </a:rPr>
              <a:t>EK iets meer uit te geven</a:t>
            </a:r>
            <a:r>
              <a:rPr lang="nl-NL" sz="900"/>
              <a:t>, al gaat het niet om hele grote verschillen. Een op de acht (12%) denkt meer uit te geven, 3% denkt minder kwijt te zijn. Aan </a:t>
            </a:r>
            <a:r>
              <a:rPr lang="nl-NL" sz="900" b="1">
                <a:solidFill>
                  <a:schemeClr val="tx2"/>
                </a:solidFill>
              </a:rPr>
              <a:t>supporterspullen</a:t>
            </a:r>
            <a:r>
              <a:rPr lang="nl-NL" sz="900"/>
              <a:t> besteden consumenten gezamenlijk ruim </a:t>
            </a:r>
            <a:r>
              <a:rPr lang="nl-NL" sz="900" b="1">
                <a:solidFill>
                  <a:schemeClr val="tx2"/>
                </a:solidFill>
              </a:rPr>
              <a:t>50 miljoen euro</a:t>
            </a:r>
            <a:r>
              <a:rPr lang="nl-NL" sz="900"/>
              <a:t>. </a:t>
            </a:r>
          </a:p>
          <a:p>
            <a:pPr marL="171450" indent="-171450">
              <a:lnSpc>
                <a:spcPct val="114000"/>
              </a:lnSpc>
              <a:spcAft>
                <a:spcPts val="1000"/>
              </a:spcAft>
              <a:buBlip>
                <a:blip r:embed="rId3"/>
              </a:buBlip>
            </a:pPr>
            <a:r>
              <a:rPr lang="nl-NL" sz="900" b="1">
                <a:solidFill>
                  <a:schemeClr val="tx2"/>
                </a:solidFill>
              </a:rPr>
              <a:t>Cafés</a:t>
            </a:r>
            <a:r>
              <a:rPr lang="nl-NL" sz="900"/>
              <a:t> kunnen niet perse op extra omzet rekenen deze voetbalzomer. Daar zijn de omzetten vooral anders verdeeld over de week. </a:t>
            </a:r>
            <a:r>
              <a:rPr lang="nl-NL" sz="900" b="1">
                <a:solidFill>
                  <a:schemeClr val="tx2"/>
                </a:solidFill>
              </a:rPr>
              <a:t>Restaurants</a:t>
            </a:r>
            <a:r>
              <a:rPr lang="nl-NL" sz="900"/>
              <a:t> scoren nooit echt goed tijdens een eindtoernooi, wel kunnen afhaal en thuisbezorgen mogelijk wat tegenwicht bieden. </a:t>
            </a:r>
            <a:r>
              <a:rPr lang="nl-NL" sz="900" b="1">
                <a:solidFill>
                  <a:schemeClr val="tx2"/>
                </a:solidFill>
              </a:rPr>
              <a:t>Supermarkten</a:t>
            </a:r>
            <a:r>
              <a:rPr lang="nl-NL" sz="900"/>
              <a:t> zullen juist profiteren. Normaalgesproken kunnen ze rekenen op zo’n </a:t>
            </a:r>
            <a:r>
              <a:rPr lang="nl-NL" sz="900" b="1">
                <a:solidFill>
                  <a:schemeClr val="accent1"/>
                </a:solidFill>
              </a:rPr>
              <a:t>10 m</a:t>
            </a:r>
            <a:r>
              <a:rPr lang="nl-NL" sz="900" b="1">
                <a:solidFill>
                  <a:schemeClr val="tx2"/>
                </a:solidFill>
              </a:rPr>
              <a:t>iljoen </a:t>
            </a:r>
            <a:r>
              <a:rPr lang="nl-NL" sz="900"/>
              <a:t>extra omzet </a:t>
            </a:r>
            <a:r>
              <a:rPr lang="nl-NL" sz="900" b="1">
                <a:solidFill>
                  <a:schemeClr val="tx2"/>
                </a:solidFill>
              </a:rPr>
              <a:t>per wedstrijd</a:t>
            </a:r>
            <a:r>
              <a:rPr lang="nl-NL" sz="900"/>
              <a:t>.</a:t>
            </a:r>
          </a:p>
          <a:p>
            <a:pPr marL="171450" indent="-171450">
              <a:lnSpc>
                <a:spcPct val="114000"/>
              </a:lnSpc>
              <a:spcAft>
                <a:spcPts val="1000"/>
              </a:spcAft>
              <a:buBlip>
                <a:blip r:embed="rId3"/>
              </a:buBlip>
            </a:pPr>
            <a:r>
              <a:rPr lang="nl-NL" sz="900"/>
              <a:t>Op </a:t>
            </a:r>
            <a:r>
              <a:rPr lang="nl-NL" sz="900" b="1">
                <a:solidFill>
                  <a:schemeClr val="accent1"/>
                </a:solidFill>
              </a:rPr>
              <a:t>de werkvloer </a:t>
            </a:r>
            <a:r>
              <a:rPr lang="nl-NL" sz="900"/>
              <a:t>zal de </a:t>
            </a:r>
            <a:r>
              <a:rPr lang="nl-NL" sz="900" b="1">
                <a:solidFill>
                  <a:schemeClr val="accent1"/>
                </a:solidFill>
              </a:rPr>
              <a:t>productiviteit </a:t>
            </a:r>
            <a:r>
              <a:rPr lang="nl-NL" sz="900"/>
              <a:t>mogelijk</a:t>
            </a:r>
            <a:r>
              <a:rPr lang="nl-NL" sz="900" b="1">
                <a:solidFill>
                  <a:schemeClr val="accent1"/>
                </a:solidFill>
              </a:rPr>
              <a:t> wat onder druk </a:t>
            </a:r>
            <a:r>
              <a:rPr lang="nl-NL" sz="900"/>
              <a:t>komen te staan. Per saldo verwacht 19% van de werkenden dat de productiviteit van hun collega’s wel wat te lijden heeft onder het EK.</a:t>
            </a:r>
          </a:p>
          <a:p>
            <a:pPr marL="171450" indent="-171450">
              <a:lnSpc>
                <a:spcPct val="114000"/>
              </a:lnSpc>
              <a:spcAft>
                <a:spcPts val="1000"/>
              </a:spcAft>
              <a:buBlip>
                <a:blip r:embed="rId3"/>
              </a:buBlip>
            </a:pPr>
            <a:r>
              <a:rPr lang="nl-NL" sz="900"/>
              <a:t>Mocht Oranje het EK winnen dan zal dat de maandag na de finale ook zichtbaar zijn op menig (virtuele) werkvloer</a:t>
            </a:r>
            <a:r>
              <a:rPr lang="nl-NL" sz="900" b="1">
                <a:solidFill>
                  <a:schemeClr val="accent1"/>
                </a:solidFill>
              </a:rPr>
              <a:t>. Een op de negen</a:t>
            </a:r>
            <a:r>
              <a:rPr lang="nl-NL" sz="900"/>
              <a:t> werkenden (11%) geeft aan dan </a:t>
            </a:r>
            <a:r>
              <a:rPr lang="nl-NL" sz="900" b="1">
                <a:solidFill>
                  <a:schemeClr val="accent1"/>
                </a:solidFill>
              </a:rPr>
              <a:t>vrij te nemen </a:t>
            </a:r>
            <a:r>
              <a:rPr lang="nl-NL" sz="900"/>
              <a:t>of </a:t>
            </a:r>
            <a:r>
              <a:rPr lang="nl-NL" sz="900" b="1">
                <a:solidFill>
                  <a:schemeClr val="accent1"/>
                </a:solidFill>
              </a:rPr>
              <a:t>later op het werk</a:t>
            </a:r>
            <a:r>
              <a:rPr lang="nl-NL" sz="900"/>
              <a:t> te verschijnen.</a:t>
            </a:r>
          </a:p>
        </p:txBody>
      </p:sp>
      <p:grpSp>
        <p:nvGrpSpPr>
          <p:cNvPr id="7" name="Groep 13">
            <a:extLst>
              <a:ext uri="{FF2B5EF4-FFF2-40B4-BE49-F238E27FC236}">
                <a16:creationId xmlns:a16="http://schemas.microsoft.com/office/drawing/2014/main" id="{E63ABAF1-8E19-4978-8227-FF4C407483C5}"/>
              </a:ext>
            </a:extLst>
          </p:cNvPr>
          <p:cNvGrpSpPr/>
          <p:nvPr/>
        </p:nvGrpSpPr>
        <p:grpSpPr>
          <a:xfrm>
            <a:off x="0" y="-19479"/>
            <a:ext cx="12192000" cy="307479"/>
            <a:chOff x="0" y="-19479"/>
            <a:chExt cx="12192000" cy="307479"/>
          </a:xfrm>
        </p:grpSpPr>
        <p:sp>
          <p:nvSpPr>
            <p:cNvPr id="8" name="Rechthoek 14">
              <a:extLst>
                <a:ext uri="{FF2B5EF4-FFF2-40B4-BE49-F238E27FC236}">
                  <a16:creationId xmlns:a16="http://schemas.microsoft.com/office/drawing/2014/main" id="{E58E3863-0FED-41A5-8BE4-9B84DD380A42}"/>
                </a:ext>
              </a:extLst>
            </p:cNvPr>
            <p:cNvSpPr/>
            <p:nvPr/>
          </p:nvSpPr>
          <p:spPr>
            <a:xfrm>
              <a:off x="0" y="0"/>
              <a:ext cx="12192000" cy="28800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36000" rIns="36000" bIns="54000" numCol="1" spcCol="0" rtlCol="0" fromWordArt="0" anchor="b" anchorCtr="0" forceAA="0" compatLnSpc="1">
              <a:prstTxWarp prst="textNoShape">
                <a:avLst/>
              </a:prstTxWarp>
              <a:noAutofit/>
            </a:bodyPr>
            <a:lstStyle/>
            <a:p>
              <a:pPr>
                <a:lnSpc>
                  <a:spcPct val="90000"/>
                </a:lnSpc>
              </a:pPr>
              <a:r>
                <a:rPr lang="nl-NL" sz="1050">
                  <a:solidFill>
                    <a:schemeClr val="bg2"/>
                  </a:solidFill>
                  <a:latin typeface="+mj-lt"/>
                </a:rPr>
                <a:t>Inhoud</a:t>
              </a:r>
              <a:r>
                <a:rPr lang="nl-NL" sz="1050">
                  <a:solidFill>
                    <a:schemeClr val="bg1">
                      <a:lumMod val="50000"/>
                    </a:schemeClr>
                  </a:solidFill>
                  <a:latin typeface="+mj-lt"/>
                </a:rPr>
                <a:t>   </a:t>
              </a:r>
              <a:r>
                <a:rPr lang="nl-NL" sz="1050" kern="1200">
                  <a:solidFill>
                    <a:schemeClr val="bg2"/>
                  </a:solidFill>
                  <a:latin typeface="+mj-lt"/>
                  <a:ea typeface="+mn-ea"/>
                  <a:cs typeface="ING Me" panose="02000506040000020004" pitchFamily="2" charset="0"/>
                  <a:sym typeface="Symbol" panose="05050102010706020507" pitchFamily="18" charset="2"/>
                </a:rPr>
                <a:t>•</a:t>
              </a:r>
              <a:r>
                <a:rPr lang="nl-NL" sz="1050" baseline="0">
                  <a:solidFill>
                    <a:schemeClr val="bg2"/>
                  </a:solidFill>
                  <a:latin typeface="+mj-lt"/>
                </a:rPr>
                <a:t>   </a:t>
              </a:r>
              <a:r>
                <a:rPr lang="nl-NL" sz="1050" b="1" baseline="0">
                  <a:solidFill>
                    <a:schemeClr val="tx1"/>
                  </a:solidFill>
                  <a:latin typeface="+mj-lt"/>
                </a:rPr>
                <a:t>Samenvatting</a:t>
              </a:r>
              <a:r>
                <a:rPr lang="nl-NL" sz="1050">
                  <a:solidFill>
                    <a:schemeClr val="bg2"/>
                  </a:solidFill>
                </a:rPr>
                <a:t>   </a:t>
              </a:r>
              <a:r>
                <a:rPr lang="nl-NL" sz="1050">
                  <a:solidFill>
                    <a:schemeClr val="bg1">
                      <a:lumMod val="50000"/>
                    </a:schemeClr>
                  </a:solidFill>
                  <a:cs typeface="ING Me" panose="02000506040000020004" pitchFamily="2" charset="0"/>
                  <a:sym typeface="Symbol" panose="05050102010706020507" pitchFamily="18" charset="2"/>
                </a:rPr>
                <a:t>•   Wat betekent het EK voetbal voor consumenten?</a:t>
              </a:r>
              <a:r>
                <a:rPr lang="nl-NL" sz="1050">
                  <a:solidFill>
                    <a:schemeClr val="bg2"/>
                  </a:solidFill>
                </a:rPr>
                <a:t>   </a:t>
              </a:r>
              <a:r>
                <a:rPr lang="nl-NL" sz="1050">
                  <a:solidFill>
                    <a:schemeClr val="bg1">
                      <a:lumMod val="50000"/>
                    </a:schemeClr>
                  </a:solidFill>
                  <a:cs typeface="ING Me" panose="02000506040000020004" pitchFamily="2" charset="0"/>
                  <a:sym typeface="Symbol" panose="05050102010706020507" pitchFamily="18" charset="2"/>
                </a:rPr>
                <a:t>•   Wat betekent het EK voetbal voor de economie?</a:t>
              </a:r>
              <a:r>
                <a:rPr lang="nl-NL" sz="1050" kern="1200" baseline="0">
                  <a:solidFill>
                    <a:schemeClr val="bg1">
                      <a:lumMod val="50000"/>
                    </a:schemeClr>
                  </a:solidFill>
                  <a:latin typeface="+mj-lt"/>
                  <a:ea typeface="+mn-ea"/>
                  <a:cs typeface="ING Me" panose="02000506040000020004" pitchFamily="2" charset="0"/>
                  <a:sym typeface="Symbol" panose="05050102010706020507" pitchFamily="18" charset="2"/>
                </a:rPr>
                <a:t>          </a:t>
              </a:r>
              <a:endParaRPr lang="nl-NL" sz="1050">
                <a:solidFill>
                  <a:schemeClr val="bg1">
                    <a:lumMod val="50000"/>
                  </a:schemeClr>
                </a:solidFill>
                <a:latin typeface="+mj-lt"/>
              </a:endParaRPr>
            </a:p>
          </p:txBody>
        </p:sp>
        <p:sp>
          <p:nvSpPr>
            <p:cNvPr id="9" name="Gelijkbenige driehoek 15">
              <a:extLst>
                <a:ext uri="{FF2B5EF4-FFF2-40B4-BE49-F238E27FC236}">
                  <a16:creationId xmlns:a16="http://schemas.microsoft.com/office/drawing/2014/main" id="{A020F1D3-0560-4000-88E6-CF51A4630EA6}"/>
                </a:ext>
              </a:extLst>
            </p:cNvPr>
            <p:cNvSpPr/>
            <p:nvPr/>
          </p:nvSpPr>
          <p:spPr>
            <a:xfrm rot="10800000">
              <a:off x="1363837" y="-19479"/>
              <a:ext cx="140144" cy="62681"/>
            </a:xfrm>
            <a:prstGeom prst="triangle">
              <a:avLst/>
            </a:prstGeom>
            <a:solidFill>
              <a:srgbClr val="FF6200"/>
            </a:solidFill>
            <a:ln w="38100">
              <a:solidFill>
                <a:srgbClr val="FF6200"/>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lnSpc>
                  <a:spcPct val="90000"/>
                </a:lnSpc>
              </a:pPr>
              <a:endParaRPr lang="nl-NL" sz="1600">
                <a:latin typeface="+mj-lt"/>
              </a:endParaRPr>
            </a:p>
          </p:txBody>
        </p:sp>
      </p:grpSp>
      <p:sp>
        <p:nvSpPr>
          <p:cNvPr id="10" name="Rectangle 9">
            <a:hlinkClick r:id="rId4" action="ppaction://hlinksldjump"/>
            <a:extLst>
              <a:ext uri="{FF2B5EF4-FFF2-40B4-BE49-F238E27FC236}">
                <a16:creationId xmlns:a16="http://schemas.microsoft.com/office/drawing/2014/main" id="{B4A4635C-1B8D-49B7-B010-6BA4075AF89C}"/>
              </a:ext>
            </a:extLst>
          </p:cNvPr>
          <p:cNvSpPr/>
          <p:nvPr/>
        </p:nvSpPr>
        <p:spPr>
          <a:xfrm>
            <a:off x="296141" y="62682"/>
            <a:ext cx="54552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13" name="Rectangle 12">
            <a:hlinkClick r:id="rId5" action="ppaction://hlinksldjump"/>
            <a:extLst>
              <a:ext uri="{FF2B5EF4-FFF2-40B4-BE49-F238E27FC236}">
                <a16:creationId xmlns:a16="http://schemas.microsoft.com/office/drawing/2014/main" id="{32252E2B-AD51-454B-8DC1-1040FC4CE1C2}"/>
              </a:ext>
            </a:extLst>
          </p:cNvPr>
          <p:cNvSpPr/>
          <p:nvPr/>
        </p:nvSpPr>
        <p:spPr>
          <a:xfrm>
            <a:off x="943068" y="57244"/>
            <a:ext cx="1025886"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14" name="Rectangle 13">
            <a:hlinkClick r:id="rId6" action="ppaction://hlinksldjump"/>
            <a:extLst>
              <a:ext uri="{FF2B5EF4-FFF2-40B4-BE49-F238E27FC236}">
                <a16:creationId xmlns:a16="http://schemas.microsoft.com/office/drawing/2014/main" id="{6A1E342F-B8C6-4C4A-BB38-01110472C0E6}"/>
              </a:ext>
            </a:extLst>
          </p:cNvPr>
          <p:cNvSpPr/>
          <p:nvPr/>
        </p:nvSpPr>
        <p:spPr>
          <a:xfrm>
            <a:off x="2124182"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15" name="Rectangle 14">
            <a:hlinkClick r:id="rId7" action="ppaction://hlinksldjump"/>
            <a:extLst>
              <a:ext uri="{FF2B5EF4-FFF2-40B4-BE49-F238E27FC236}">
                <a16:creationId xmlns:a16="http://schemas.microsoft.com/office/drawing/2014/main" id="{46658486-9DE0-4A31-A5E9-1D48E804A3B2}"/>
              </a:ext>
            </a:extLst>
          </p:cNvPr>
          <p:cNvSpPr/>
          <p:nvPr/>
        </p:nvSpPr>
        <p:spPr>
          <a:xfrm>
            <a:off x="5276503"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grpSp>
        <p:nvGrpSpPr>
          <p:cNvPr id="25" name="Group 24">
            <a:extLst>
              <a:ext uri="{FF2B5EF4-FFF2-40B4-BE49-F238E27FC236}">
                <a16:creationId xmlns:a16="http://schemas.microsoft.com/office/drawing/2014/main" id="{39A3841A-9306-9DC9-F551-AE22B813B749}"/>
              </a:ext>
            </a:extLst>
          </p:cNvPr>
          <p:cNvGrpSpPr/>
          <p:nvPr/>
        </p:nvGrpSpPr>
        <p:grpSpPr>
          <a:xfrm>
            <a:off x="8273597" y="1580642"/>
            <a:ext cx="2963184" cy="4608254"/>
            <a:chOff x="8328025" y="1665288"/>
            <a:chExt cx="2908755" cy="4523608"/>
          </a:xfrm>
        </p:grpSpPr>
        <p:sp>
          <p:nvSpPr>
            <p:cNvPr id="6" name="Rectangle: Rounded Corners 5">
              <a:extLst>
                <a:ext uri="{FF2B5EF4-FFF2-40B4-BE49-F238E27FC236}">
                  <a16:creationId xmlns:a16="http://schemas.microsoft.com/office/drawing/2014/main" id="{DA8D790B-057C-D018-C670-49287E9EDFC0}"/>
                </a:ext>
              </a:extLst>
            </p:cNvPr>
            <p:cNvSpPr/>
            <p:nvPr/>
          </p:nvSpPr>
          <p:spPr>
            <a:xfrm>
              <a:off x="8328025" y="1665288"/>
              <a:ext cx="2908755" cy="4523608"/>
            </a:xfrm>
            <a:prstGeom prst="roundRect">
              <a:avLst>
                <a:gd name="adj" fmla="val 4319"/>
              </a:avLst>
            </a:prstGeom>
            <a:solidFill>
              <a:srgbClr val="CEDFE5"/>
            </a:solidFill>
            <a:ln>
              <a:noFill/>
            </a:ln>
          </p:spPr>
          <p:txBody>
            <a:bodyPr wrap="square" lIns="72000" tIns="36000" rIns="72000" bIns="36000" numCol="1" spcCol="360000" rtlCol="0" anchor="t">
              <a:noAutofit/>
            </a:bodyPr>
            <a:lstStyle/>
            <a:p>
              <a:pPr marL="0" algn="l">
                <a:lnSpc>
                  <a:spcPct val="120000"/>
                </a:lnSpc>
                <a:buSzPct val="120000"/>
              </a:pPr>
              <a:endParaRPr lang="nl-NL" sz="900"/>
            </a:p>
          </p:txBody>
        </p:sp>
        <p:grpSp>
          <p:nvGrpSpPr>
            <p:cNvPr id="24" name="Group 23">
              <a:extLst>
                <a:ext uri="{FF2B5EF4-FFF2-40B4-BE49-F238E27FC236}">
                  <a16:creationId xmlns:a16="http://schemas.microsoft.com/office/drawing/2014/main" id="{45492512-D1C5-E7BD-AD9B-414773F4BB97}"/>
                </a:ext>
              </a:extLst>
            </p:cNvPr>
            <p:cNvGrpSpPr/>
            <p:nvPr/>
          </p:nvGrpSpPr>
          <p:grpSpPr>
            <a:xfrm>
              <a:off x="8391893" y="1697839"/>
              <a:ext cx="2394218" cy="2356297"/>
              <a:chOff x="8391893" y="1697839"/>
              <a:chExt cx="2293022" cy="2256704"/>
            </a:xfrm>
          </p:grpSpPr>
          <p:pic>
            <p:nvPicPr>
              <p:cNvPr id="4" name="Picture 3">
                <a:extLst>
                  <a:ext uri="{FF2B5EF4-FFF2-40B4-BE49-F238E27FC236}">
                    <a16:creationId xmlns:a16="http://schemas.microsoft.com/office/drawing/2014/main" id="{636992E1-6472-C8B5-0EBB-07E9770EDCC4}"/>
                  </a:ext>
                </a:extLst>
              </p:cNvPr>
              <p:cNvPicPr>
                <a:picLocks noChangeAspect="1"/>
              </p:cNvPicPr>
              <p:nvPr/>
            </p:nvPicPr>
            <p:blipFill rotWithShape="1">
              <a:blip r:embed="rId8"/>
              <a:srcRect l="1927" r="58499"/>
              <a:stretch/>
            </p:blipFill>
            <p:spPr>
              <a:xfrm>
                <a:off x="8421239" y="1697839"/>
                <a:ext cx="1918141" cy="2133167"/>
              </a:xfrm>
              <a:prstGeom prst="rect">
                <a:avLst/>
              </a:prstGeom>
            </p:spPr>
          </p:pic>
          <p:sp>
            <p:nvSpPr>
              <p:cNvPr id="12" name="Rectangle 11">
                <a:extLst>
                  <a:ext uri="{FF2B5EF4-FFF2-40B4-BE49-F238E27FC236}">
                    <a16:creationId xmlns:a16="http://schemas.microsoft.com/office/drawing/2014/main" id="{5DCC7AF2-8D8A-E3C9-7607-8294C38D27D8}"/>
                  </a:ext>
                </a:extLst>
              </p:cNvPr>
              <p:cNvSpPr/>
              <p:nvPr/>
            </p:nvSpPr>
            <p:spPr>
              <a:xfrm>
                <a:off x="8391893" y="3660927"/>
                <a:ext cx="954333" cy="170079"/>
              </a:xfrm>
              <a:prstGeom prst="rect">
                <a:avLst/>
              </a:prstGeom>
              <a:solidFill>
                <a:srgbClr val="CEDFE5"/>
              </a:solid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1" name="Rectangle 20">
                <a:extLst>
                  <a:ext uri="{FF2B5EF4-FFF2-40B4-BE49-F238E27FC236}">
                    <a16:creationId xmlns:a16="http://schemas.microsoft.com/office/drawing/2014/main" id="{437352D6-968E-6906-135B-E02C05E8B217}"/>
                  </a:ext>
                </a:extLst>
              </p:cNvPr>
              <p:cNvSpPr/>
              <p:nvPr/>
            </p:nvSpPr>
            <p:spPr>
              <a:xfrm>
                <a:off x="9147238" y="2107935"/>
                <a:ext cx="1267030" cy="1846608"/>
              </a:xfrm>
              <a:prstGeom prst="rect">
                <a:avLst/>
              </a:prstGeom>
              <a:solidFill>
                <a:srgbClr val="CEDFE5"/>
              </a:solidFill>
              <a:ln>
                <a:noFill/>
              </a:ln>
            </p:spPr>
            <p:txBody>
              <a:bodyPr wrap="square" lIns="72000" tIns="36000" rIns="72000" bIns="36000" numCol="1" spcCol="360000" rtlCol="0" anchor="t">
                <a:noAutofit/>
              </a:bodyPr>
              <a:lstStyle/>
              <a:p>
                <a:pPr marL="0" algn="l">
                  <a:lnSpc>
                    <a:spcPct val="120000"/>
                  </a:lnSpc>
                  <a:buSzPct val="120000"/>
                </a:pPr>
                <a:endParaRPr lang="nl-NL" sz="900"/>
              </a:p>
            </p:txBody>
          </p:sp>
          <p:pic>
            <p:nvPicPr>
              <p:cNvPr id="20" name="Picture 19">
                <a:extLst>
                  <a:ext uri="{FF2B5EF4-FFF2-40B4-BE49-F238E27FC236}">
                    <a16:creationId xmlns:a16="http://schemas.microsoft.com/office/drawing/2014/main" id="{B7DFF941-C2AB-BBCF-B7C3-AD0A5E255209}"/>
                  </a:ext>
                </a:extLst>
              </p:cNvPr>
              <p:cNvPicPr>
                <a:picLocks noChangeAspect="1"/>
              </p:cNvPicPr>
              <p:nvPr/>
            </p:nvPicPr>
            <p:blipFill rotWithShape="1">
              <a:blip r:embed="rId8"/>
              <a:srcRect l="17296" t="20180" r="58466" b="1021"/>
              <a:stretch/>
            </p:blipFill>
            <p:spPr>
              <a:xfrm>
                <a:off x="9510104" y="2107935"/>
                <a:ext cx="1174811" cy="1680913"/>
              </a:xfrm>
              <a:prstGeom prst="rect">
                <a:avLst/>
              </a:prstGeom>
            </p:spPr>
          </p:pic>
          <p:pic>
            <p:nvPicPr>
              <p:cNvPr id="22" name="Picture 21">
                <a:extLst>
                  <a:ext uri="{FF2B5EF4-FFF2-40B4-BE49-F238E27FC236}">
                    <a16:creationId xmlns:a16="http://schemas.microsoft.com/office/drawing/2014/main" id="{0C32297E-9F3A-B817-56EE-82C259A380B0}"/>
                  </a:ext>
                </a:extLst>
              </p:cNvPr>
              <p:cNvPicPr>
                <a:picLocks noChangeAspect="1"/>
              </p:cNvPicPr>
              <p:nvPr/>
            </p:nvPicPr>
            <p:blipFill rotWithShape="1">
              <a:blip r:embed="rId8"/>
              <a:srcRect l="9747" t="26965" r="81791" b="8498"/>
              <a:stretch/>
            </p:blipFill>
            <p:spPr>
              <a:xfrm>
                <a:off x="8871052" y="2270286"/>
                <a:ext cx="410160" cy="1376677"/>
              </a:xfrm>
              <a:prstGeom prst="rect">
                <a:avLst/>
              </a:prstGeom>
            </p:spPr>
          </p:pic>
        </p:grpSp>
        <p:pic>
          <p:nvPicPr>
            <p:cNvPr id="5" name="Picture 4">
              <a:extLst>
                <a:ext uri="{FF2B5EF4-FFF2-40B4-BE49-F238E27FC236}">
                  <a16:creationId xmlns:a16="http://schemas.microsoft.com/office/drawing/2014/main" id="{D5D41F68-1A46-E964-0508-D859DF4AD53E}"/>
                </a:ext>
              </a:extLst>
            </p:cNvPr>
            <p:cNvPicPr>
              <a:picLocks noChangeAspect="1"/>
            </p:cNvPicPr>
            <p:nvPr/>
          </p:nvPicPr>
          <p:blipFill rotWithShape="1">
            <a:blip r:embed="rId8"/>
            <a:srcRect l="42591" r="2691"/>
            <a:stretch/>
          </p:blipFill>
          <p:spPr>
            <a:xfrm>
              <a:off x="8421239" y="3970891"/>
              <a:ext cx="2652179" cy="2133167"/>
            </a:xfrm>
            <a:prstGeom prst="rect">
              <a:avLst/>
            </a:prstGeom>
          </p:spPr>
        </p:pic>
      </p:grpSp>
    </p:spTree>
    <p:extLst>
      <p:ext uri="{BB962C8B-B14F-4D97-AF65-F5344CB8AC3E}">
        <p14:creationId xmlns:p14="http://schemas.microsoft.com/office/powerpoint/2010/main" val="2986351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arge group of people in orange shirts&#10;&#10;Description automatically generated">
            <a:extLst>
              <a:ext uri="{FF2B5EF4-FFF2-40B4-BE49-F238E27FC236}">
                <a16:creationId xmlns:a16="http://schemas.microsoft.com/office/drawing/2014/main" id="{6CD7715F-2544-8A6A-1B44-8FB0960EFC67}"/>
              </a:ext>
            </a:extLst>
          </p:cNvPr>
          <p:cNvPicPr>
            <a:picLocks noChangeAspect="1"/>
          </p:cNvPicPr>
          <p:nvPr/>
        </p:nvPicPr>
        <p:blipFill rotWithShape="1">
          <a:blip r:embed="rId3"/>
          <a:srcRect t="14663" b="31689"/>
          <a:stretch/>
        </p:blipFill>
        <p:spPr>
          <a:xfrm>
            <a:off x="6854" y="-1"/>
            <a:ext cx="12178292" cy="4354624"/>
          </a:xfrm>
          <a:prstGeom prst="rect">
            <a:avLst/>
          </a:prstGeom>
        </p:spPr>
      </p:pic>
      <p:sp>
        <p:nvSpPr>
          <p:cNvPr id="4" name="Freeform: Shape 3">
            <a:extLst>
              <a:ext uri="{FF2B5EF4-FFF2-40B4-BE49-F238E27FC236}">
                <a16:creationId xmlns:a16="http://schemas.microsoft.com/office/drawing/2014/main" id="{9C883D32-1BAD-D6F4-F2CD-A5782078D0AB}"/>
              </a:ext>
            </a:extLst>
          </p:cNvPr>
          <p:cNvSpPr/>
          <p:nvPr/>
        </p:nvSpPr>
        <p:spPr>
          <a:xfrm>
            <a:off x="-6854" y="4228630"/>
            <a:ext cx="12192000" cy="2188045"/>
          </a:xfrm>
          <a:custGeom>
            <a:avLst/>
            <a:gdLst>
              <a:gd name="connsiteX0" fmla="*/ 12192000 w 12192000"/>
              <a:gd name="connsiteY0" fmla="*/ 0 h 2188045"/>
              <a:gd name="connsiteX1" fmla="*/ 12192000 w 12192000"/>
              <a:gd name="connsiteY1" fmla="*/ 2188045 h 2188045"/>
              <a:gd name="connsiteX2" fmla="*/ 0 w 12192000"/>
              <a:gd name="connsiteY2" fmla="*/ 2188045 h 2188045"/>
              <a:gd name="connsiteX3" fmla="*/ 0 w 12192000"/>
              <a:gd name="connsiteY3" fmla="*/ 131077 h 2188045"/>
              <a:gd name="connsiteX4" fmla="*/ 11997669 w 12192000"/>
              <a:gd name="connsiteY4" fmla="*/ 130744 h 2188045"/>
              <a:gd name="connsiteX5" fmla="*/ 12191568 w 12192000"/>
              <a:gd name="connsiteY5" fmla="*/ 2140 h 218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88045">
                <a:moveTo>
                  <a:pt x="12192000" y="0"/>
                </a:moveTo>
                <a:lnTo>
                  <a:pt x="12192000" y="2188045"/>
                </a:lnTo>
                <a:lnTo>
                  <a:pt x="0" y="2188045"/>
                </a:lnTo>
                <a:lnTo>
                  <a:pt x="0" y="131077"/>
                </a:lnTo>
                <a:lnTo>
                  <a:pt x="11997669" y="130744"/>
                </a:lnTo>
                <a:cubicBezTo>
                  <a:pt x="12084834" y="130744"/>
                  <a:pt x="12159622" y="77716"/>
                  <a:pt x="12191568" y="2140"/>
                </a:cubicBezTo>
                <a:close/>
              </a:path>
            </a:pathLst>
          </a:custGeom>
          <a:solidFill>
            <a:schemeClr val="bg1"/>
          </a:solidFill>
        </p:spPr>
        <p:txBody>
          <a:bodyPr wrap="square" lIns="0" tIns="0" rIns="0" bIns="0" numCol="1" spcCol="360000" rtlCol="0" anchor="ctr">
            <a:noAutofit/>
          </a:bodyPr>
          <a:lstStyle/>
          <a:p>
            <a:pPr marL="0" algn="l">
              <a:lnSpc>
                <a:spcPct val="120000"/>
              </a:lnSpc>
              <a:buSzPct val="120000"/>
            </a:pPr>
            <a:endParaRPr lang="nl-NL" sz="900"/>
          </a:p>
        </p:txBody>
      </p:sp>
      <p:sp>
        <p:nvSpPr>
          <p:cNvPr id="15" name="Rechthoek: afgeronde hoeken 14">
            <a:extLst>
              <a:ext uri="{FF2B5EF4-FFF2-40B4-BE49-F238E27FC236}">
                <a16:creationId xmlns:a16="http://schemas.microsoft.com/office/drawing/2014/main" id="{CAF53F9B-B235-4186-8E7A-C8BF9D561AAA}"/>
              </a:ext>
            </a:extLst>
          </p:cNvPr>
          <p:cNvSpPr/>
          <p:nvPr/>
        </p:nvSpPr>
        <p:spPr>
          <a:xfrm>
            <a:off x="407981" y="416158"/>
            <a:ext cx="2430164" cy="561223"/>
          </a:xfrm>
          <a:prstGeom prst="roundRect">
            <a:avLst/>
          </a:prstGeom>
          <a:solidFill>
            <a:schemeClr val="tx2">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44000" tIns="180000" rtlCol="0" anchor="ctr"/>
          <a:lstStyle/>
          <a:p>
            <a:r>
              <a:rPr lang="nl-NL" altLang="nl-NL" sz="3000" b="1">
                <a:solidFill>
                  <a:srgbClr val="FFFFFF"/>
                </a:solidFill>
                <a:latin typeface="ING Me" panose="02000506040000020004" pitchFamily="2" charset="0"/>
              </a:rPr>
              <a:t>Hoofdstuk 1</a:t>
            </a:r>
          </a:p>
          <a:p>
            <a:pPr algn="ctr"/>
            <a:endParaRPr lang="nl-NL" sz="1050"/>
          </a:p>
        </p:txBody>
      </p:sp>
      <p:sp>
        <p:nvSpPr>
          <p:cNvPr id="16" name="Text Box 29">
            <a:extLst>
              <a:ext uri="{FF2B5EF4-FFF2-40B4-BE49-F238E27FC236}">
                <a16:creationId xmlns:a16="http://schemas.microsoft.com/office/drawing/2014/main" id="{85D8A0B7-53AC-410F-902C-3DE15F3444E5}"/>
              </a:ext>
            </a:extLst>
          </p:cNvPr>
          <p:cNvSpPr txBox="1">
            <a:spLocks noChangeArrowheads="1"/>
          </p:cNvSpPr>
          <p:nvPr/>
        </p:nvSpPr>
        <p:spPr bwMode="auto">
          <a:xfrm>
            <a:off x="407981" y="4567822"/>
            <a:ext cx="9346879" cy="448745"/>
          </a:xfrm>
          <a:prstGeom prst="rect">
            <a:avLst/>
          </a:prstGeom>
          <a:noFill/>
          <a:ln>
            <a:noFill/>
          </a:ln>
          <a:effectLst/>
          <a:extLst>
            <a:ext uri="{909E8E84-426E-40DD-AFC4-6F175D3DCCD1}">
              <a14:hiddenFill xmlns:a14="http://schemas.microsoft.com/office/drawing/2010/main">
                <a:solidFill>
                  <a:srgbClr val="767676"/>
                </a:solidFill>
              </a14:hiddenFill>
            </a:ext>
            <a:ext uri="{91240B29-F687-4F45-9708-019B960494DF}">
              <a14:hiddenLine xmlns:a14="http://schemas.microsoft.com/office/drawing/2010/main" w="9525" algn="in">
                <a:solidFill>
                  <a:srgbClr val="333333"/>
                </a:solidFill>
                <a:miter lim="800000"/>
                <a:headEnd/>
                <a:tailEnd/>
              </a14:hiddenLine>
            </a:ext>
            <a:ext uri="{AF507438-7753-43E0-B8FC-AC1667EBCBE1}">
              <a14:hiddenEffects xmlns:a14="http://schemas.microsoft.com/office/drawing/2010/main">
                <a:effectLst>
                  <a:outerShdw dist="35921" dir="2700000" algn="ctr" rotWithShape="0">
                    <a:srgbClr val="A8A8A8"/>
                  </a:outerShdw>
                </a:effectLst>
              </a14:hiddenEffects>
            </a:ext>
          </a:extLst>
        </p:spPr>
        <p:txBody>
          <a:bodyPr vert="horz" wrap="square" lIns="0" tIns="36576" rIns="36576" bIns="36576" numCol="1" anchor="t" anchorCtr="0" compatLnSpc="1">
            <a:prstTxWarp prst="textNoShape">
              <a:avLst/>
            </a:prstTxWarp>
          </a:bodyPr>
          <a:lstStyle/>
          <a:p>
            <a:pPr lvl="0" eaLnBrk="0" fontAlgn="base" hangingPunct="0">
              <a:spcBef>
                <a:spcPct val="0"/>
              </a:spcBef>
              <a:spcAft>
                <a:spcPct val="0"/>
              </a:spcAft>
            </a:pPr>
            <a:r>
              <a:rPr lang="nl-NL" altLang="nl-NL" sz="2200" b="1">
                <a:solidFill>
                  <a:srgbClr val="FF6200"/>
                </a:solidFill>
                <a:latin typeface="ING Me" panose="02000506040000020004" pitchFamily="2" charset="0"/>
              </a:rPr>
              <a:t>Wat betekent het EK voetbal voor consumenten?</a:t>
            </a:r>
            <a:endParaRPr kumimoji="0" lang="nl-NL" altLang="nl-NL" sz="2200" b="1" i="0" u="none" strike="noStrike" kern="1200" cap="none" spc="0" normalizeH="0" baseline="0" noProof="0">
              <a:ln>
                <a:noFill/>
              </a:ln>
              <a:solidFill>
                <a:srgbClr val="333333"/>
              </a:solidFill>
              <a:effectLst/>
              <a:uLnTx/>
              <a:uFillTx/>
              <a:latin typeface="Arial" panose="020B0604020202020204" pitchFamily="34" charset="0"/>
              <a:ea typeface="+mn-ea"/>
              <a:cs typeface="+mn-cs"/>
            </a:endParaRPr>
          </a:p>
        </p:txBody>
      </p:sp>
      <p:graphicFrame>
        <p:nvGraphicFramePr>
          <p:cNvPr id="17" name="Tabel 16">
            <a:extLst>
              <a:ext uri="{FF2B5EF4-FFF2-40B4-BE49-F238E27FC236}">
                <a16:creationId xmlns:a16="http://schemas.microsoft.com/office/drawing/2014/main" id="{760712DC-BCCF-4BD2-AEA0-16A9118AD356}"/>
              </a:ext>
            </a:extLst>
          </p:cNvPr>
          <p:cNvGraphicFramePr>
            <a:graphicFrameLocks noGrp="1"/>
          </p:cNvGraphicFramePr>
          <p:nvPr>
            <p:extLst>
              <p:ext uri="{D42A27DB-BD31-4B8C-83A1-F6EECF244321}">
                <p14:modId xmlns:p14="http://schemas.microsoft.com/office/powerpoint/2010/main" val="1105021182"/>
              </p:ext>
            </p:extLst>
          </p:nvPr>
        </p:nvGraphicFramePr>
        <p:xfrm>
          <a:off x="407981" y="5276421"/>
          <a:ext cx="6245926" cy="1004248"/>
        </p:xfrm>
        <a:graphic>
          <a:graphicData uri="http://schemas.openxmlformats.org/drawingml/2006/table">
            <a:tbl>
              <a:tblPr firstRow="1" bandRow="1">
                <a:tableStyleId>{2D5ABB26-0587-4C30-8999-92F81FD0307C}</a:tableStyleId>
              </a:tblPr>
              <a:tblGrid>
                <a:gridCol w="5004000">
                  <a:extLst>
                    <a:ext uri="{9D8B030D-6E8A-4147-A177-3AD203B41FA5}">
                      <a16:colId xmlns:a16="http://schemas.microsoft.com/office/drawing/2014/main" val="20000"/>
                    </a:ext>
                  </a:extLst>
                </a:gridCol>
                <a:gridCol w="1241926">
                  <a:extLst>
                    <a:ext uri="{9D8B030D-6E8A-4147-A177-3AD203B41FA5}">
                      <a16:colId xmlns:a16="http://schemas.microsoft.com/office/drawing/2014/main" val="20001"/>
                    </a:ext>
                  </a:extLst>
                </a:gridCol>
              </a:tblGrid>
              <a:tr h="251062">
                <a:tc>
                  <a:txBody>
                    <a:bodyPr/>
                    <a:lstStyle/>
                    <a:p>
                      <a:pPr>
                        <a:lnSpc>
                          <a:spcPct val="110000"/>
                        </a:lnSpc>
                      </a:pPr>
                      <a:r>
                        <a:rPr lang="nl-NL" sz="1100">
                          <a:solidFill>
                            <a:schemeClr val="tx1"/>
                          </a:solidFill>
                        </a:rPr>
                        <a:t>Nederland heeft 650 miljoen euro over voor de EK-titel</a:t>
                      </a:r>
                    </a:p>
                  </a:txBody>
                  <a:tcPr marL="0" marR="0" marT="0" marB="0"/>
                </a:tc>
                <a:tc>
                  <a:txBody>
                    <a:bodyPr/>
                    <a:lstStyle/>
                    <a:p>
                      <a:pPr algn="r">
                        <a:lnSpc>
                          <a:spcPct val="110000"/>
                        </a:lnSpc>
                      </a:pPr>
                      <a:r>
                        <a:rPr lang="nl-NL" sz="1100">
                          <a:solidFill>
                            <a:schemeClr val="tx1"/>
                          </a:solidFill>
                        </a:rPr>
                        <a:t>5</a:t>
                      </a:r>
                    </a:p>
                  </a:txBody>
                  <a:tcPr marL="0" marR="0" marT="0" marB="0"/>
                </a:tc>
                <a:extLst>
                  <a:ext uri="{0D108BD9-81ED-4DB2-BD59-A6C34878D82A}">
                    <a16:rowId xmlns:a16="http://schemas.microsoft.com/office/drawing/2014/main" val="10000"/>
                  </a:ext>
                </a:extLst>
              </a:tr>
              <a:tr h="251062">
                <a:tc>
                  <a:txBody>
                    <a:bodyPr/>
                    <a:lstStyle/>
                    <a:p>
                      <a:pPr>
                        <a:lnSpc>
                          <a:spcPct val="110000"/>
                        </a:lnSpc>
                      </a:pPr>
                      <a:r>
                        <a:rPr lang="nl-NL" sz="1100"/>
                        <a:t>Opofferingsbereidheid over de grens stuk groter</a:t>
                      </a:r>
                      <a:endParaRPr lang="nl-NL" sz="1100">
                        <a:solidFill>
                          <a:schemeClr val="tx1"/>
                        </a:solidFill>
                      </a:endParaRPr>
                    </a:p>
                  </a:txBody>
                  <a:tcPr marL="0" marR="0" marT="0" marB="0"/>
                </a:tc>
                <a:tc>
                  <a:txBody>
                    <a:bodyPr/>
                    <a:lstStyle/>
                    <a:p>
                      <a:pPr algn="r">
                        <a:lnSpc>
                          <a:spcPct val="110000"/>
                        </a:lnSpc>
                      </a:pPr>
                      <a:r>
                        <a:rPr lang="nl-NL" sz="1100">
                          <a:solidFill>
                            <a:schemeClr val="tx1"/>
                          </a:solidFill>
                        </a:rPr>
                        <a:t>6</a:t>
                      </a:r>
                    </a:p>
                  </a:txBody>
                  <a:tcPr marL="0" marR="0" marT="0" marB="0"/>
                </a:tc>
                <a:extLst>
                  <a:ext uri="{0D108BD9-81ED-4DB2-BD59-A6C34878D82A}">
                    <a16:rowId xmlns:a16="http://schemas.microsoft.com/office/drawing/2014/main" val="10001"/>
                  </a:ext>
                </a:extLst>
              </a:tr>
              <a:tr h="251062">
                <a:tc>
                  <a:txBody>
                    <a:bodyPr/>
                    <a:lstStyle/>
                    <a:p>
                      <a:pPr>
                        <a:lnSpc>
                          <a:spcPct val="110000"/>
                        </a:lnSpc>
                      </a:pPr>
                      <a:r>
                        <a:rPr lang="nl-NL" sz="1100">
                          <a:solidFill>
                            <a:schemeClr val="tx1"/>
                          </a:solidFill>
                        </a:rPr>
                        <a:t>Kansen op succes: Nederland zet ruim 50 miljoen euro op het spel</a:t>
                      </a:r>
                    </a:p>
                  </a:txBody>
                  <a:tcPr marL="0" marR="0" marT="0" marB="0"/>
                </a:tc>
                <a:tc>
                  <a:txBody>
                    <a:bodyPr/>
                    <a:lstStyle/>
                    <a:p>
                      <a:pPr algn="r">
                        <a:lnSpc>
                          <a:spcPct val="110000"/>
                        </a:lnSpc>
                      </a:pPr>
                      <a:r>
                        <a:rPr lang="nl-NL" sz="1100">
                          <a:solidFill>
                            <a:schemeClr val="tx1"/>
                          </a:solidFill>
                        </a:rPr>
                        <a:t>7</a:t>
                      </a:r>
                    </a:p>
                  </a:txBody>
                  <a:tcPr marL="0" marR="0" marT="0" marB="0"/>
                </a:tc>
                <a:extLst>
                  <a:ext uri="{0D108BD9-81ED-4DB2-BD59-A6C34878D82A}">
                    <a16:rowId xmlns:a16="http://schemas.microsoft.com/office/drawing/2014/main" val="10002"/>
                  </a:ext>
                </a:extLst>
              </a:tr>
              <a:tr h="251062">
                <a:tc>
                  <a:txBody>
                    <a:bodyPr/>
                    <a:lstStyle/>
                    <a:p>
                      <a:pPr>
                        <a:lnSpc>
                          <a:spcPct val="110000"/>
                        </a:lnSpc>
                      </a:pPr>
                      <a:endParaRPr lang="nl-NL" sz="1100">
                        <a:solidFill>
                          <a:schemeClr val="tx1"/>
                        </a:solidFill>
                      </a:endParaRPr>
                    </a:p>
                  </a:txBody>
                  <a:tcPr marL="0" marR="0" marT="0" marB="0"/>
                </a:tc>
                <a:tc>
                  <a:txBody>
                    <a:bodyPr/>
                    <a:lstStyle/>
                    <a:p>
                      <a:pPr algn="r">
                        <a:lnSpc>
                          <a:spcPct val="110000"/>
                        </a:lnSpc>
                      </a:pPr>
                      <a:endParaRPr lang="nl-NL" sz="1100">
                        <a:solidFill>
                          <a:schemeClr val="tx1"/>
                        </a:solidFill>
                      </a:endParaRPr>
                    </a:p>
                  </a:txBody>
                  <a:tcPr marL="0" marR="0" marT="0" marB="0"/>
                </a:tc>
                <a:extLst>
                  <a:ext uri="{0D108BD9-81ED-4DB2-BD59-A6C34878D82A}">
                    <a16:rowId xmlns:a16="http://schemas.microsoft.com/office/drawing/2014/main" val="10003"/>
                  </a:ext>
                </a:extLst>
              </a:tr>
            </a:tbl>
          </a:graphicData>
        </a:graphic>
      </p:graphicFrame>
      <p:sp>
        <p:nvSpPr>
          <p:cNvPr id="7" name="Rectangle 6">
            <a:hlinkClick r:id="rId4" action="ppaction://hlinksldjump"/>
            <a:extLst>
              <a:ext uri="{FF2B5EF4-FFF2-40B4-BE49-F238E27FC236}">
                <a16:creationId xmlns:a16="http://schemas.microsoft.com/office/drawing/2014/main" id="{F0088B2D-90C7-4E16-B9CF-FDAA32E61541}"/>
              </a:ext>
            </a:extLst>
          </p:cNvPr>
          <p:cNvSpPr/>
          <p:nvPr/>
        </p:nvSpPr>
        <p:spPr>
          <a:xfrm>
            <a:off x="364446" y="5280566"/>
            <a:ext cx="6368090" cy="167404"/>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8" name="Rectangle 7">
            <a:hlinkClick r:id="rId5" action="ppaction://hlinksldjump"/>
            <a:extLst>
              <a:ext uri="{FF2B5EF4-FFF2-40B4-BE49-F238E27FC236}">
                <a16:creationId xmlns:a16="http://schemas.microsoft.com/office/drawing/2014/main" id="{D585BBDE-0298-4512-9217-EC1C172E51AE}"/>
              </a:ext>
            </a:extLst>
          </p:cNvPr>
          <p:cNvSpPr/>
          <p:nvPr/>
        </p:nvSpPr>
        <p:spPr>
          <a:xfrm>
            <a:off x="364446" y="5548659"/>
            <a:ext cx="6368090" cy="167404"/>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9" name="Rectangle 8">
            <a:hlinkClick r:id="rId6" action="ppaction://hlinksldjump"/>
            <a:extLst>
              <a:ext uri="{FF2B5EF4-FFF2-40B4-BE49-F238E27FC236}">
                <a16:creationId xmlns:a16="http://schemas.microsoft.com/office/drawing/2014/main" id="{C35770D6-9CDC-48F5-AE86-D313EF7BF4B0}"/>
              </a:ext>
            </a:extLst>
          </p:cNvPr>
          <p:cNvSpPr/>
          <p:nvPr/>
        </p:nvSpPr>
        <p:spPr>
          <a:xfrm>
            <a:off x="364446" y="5804861"/>
            <a:ext cx="6368090" cy="167404"/>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Tree>
    <p:extLst>
      <p:ext uri="{BB962C8B-B14F-4D97-AF65-F5344CB8AC3E}">
        <p14:creationId xmlns:p14="http://schemas.microsoft.com/office/powerpoint/2010/main" val="2344328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el 2">
            <a:extLst>
              <a:ext uri="{FF2B5EF4-FFF2-40B4-BE49-F238E27FC236}">
                <a16:creationId xmlns:a16="http://schemas.microsoft.com/office/drawing/2014/main" id="{19ABB870-01AA-4CE6-98B9-B520258E41FD}"/>
              </a:ext>
            </a:extLst>
          </p:cNvPr>
          <p:cNvSpPr txBox="1">
            <a:spLocks/>
          </p:cNvSpPr>
          <p:nvPr/>
        </p:nvSpPr>
        <p:spPr>
          <a:xfrm>
            <a:off x="417513" y="692151"/>
            <a:ext cx="11376025" cy="483506"/>
          </a:xfrm>
          <a:prstGeom prst="rect">
            <a:avLst/>
          </a:prstGeom>
        </p:spPr>
        <p:txBody>
          <a:bodyPr lIns="0" tIns="0" rIns="0" bIns="0" anchor="t"/>
          <a:lstStyle>
            <a:lvl1pPr algn="l" defTabSz="914400" rtl="0" eaLnBrk="1" latinLnBrk="0" hangingPunct="1">
              <a:lnSpc>
                <a:spcPts val="2800"/>
              </a:lnSpc>
              <a:spcBef>
                <a:spcPct val="0"/>
              </a:spcBef>
              <a:buNone/>
              <a:defRPr sz="2800" b="1" kern="1200" baseline="0">
                <a:solidFill>
                  <a:schemeClr val="tx2"/>
                </a:solidFill>
                <a:latin typeface="+mj-lt"/>
                <a:ea typeface="+mj-ea"/>
                <a:cs typeface="ING Me" pitchFamily="2" charset="0"/>
              </a:defRPr>
            </a:lvl1pPr>
          </a:lstStyle>
          <a:p>
            <a:r>
              <a:rPr lang="nl-NL" sz="2400"/>
              <a:t>1.1  Nederland heeft 650 miljoen euro over voor de EK-titel</a:t>
            </a:r>
          </a:p>
        </p:txBody>
      </p:sp>
      <p:sp>
        <p:nvSpPr>
          <p:cNvPr id="4" name="Rechthoek 8">
            <a:extLst>
              <a:ext uri="{FF2B5EF4-FFF2-40B4-BE49-F238E27FC236}">
                <a16:creationId xmlns:a16="http://schemas.microsoft.com/office/drawing/2014/main" id="{4ECC5845-35AD-473A-A079-9765D09BAE5E}"/>
              </a:ext>
            </a:extLst>
          </p:cNvPr>
          <p:cNvSpPr/>
          <p:nvPr/>
        </p:nvSpPr>
        <p:spPr>
          <a:xfrm>
            <a:off x="417280" y="1683165"/>
            <a:ext cx="3446695" cy="2505241"/>
          </a:xfrm>
          <a:prstGeom prst="rect">
            <a:avLst/>
          </a:prstGeom>
        </p:spPr>
        <p:txBody>
          <a:bodyPr wrap="square" lIns="0" tIns="0" rIns="0" bIns="0" numCol="1" spcCol="360000" anchor="t">
            <a:noAutofit/>
          </a:bodyPr>
          <a:lstStyle/>
          <a:p>
            <a:pPr>
              <a:lnSpc>
                <a:spcPct val="114000"/>
              </a:lnSpc>
            </a:pPr>
            <a:r>
              <a:rPr lang="nl-NL" sz="900" b="1">
                <a:solidFill>
                  <a:schemeClr val="tx2"/>
                </a:solidFill>
              </a:rPr>
              <a:t>Nederland heeft 650 miljoen euro over voor de titel</a:t>
            </a:r>
          </a:p>
          <a:p>
            <a:pPr>
              <a:lnSpc>
                <a:spcPct val="113999"/>
              </a:lnSpc>
            </a:pPr>
            <a:r>
              <a:rPr lang="nl-NL" sz="900">
                <a:cs typeface="ING Me"/>
              </a:rPr>
              <a:t>Eens in de vier jaar strijden de beste nationale elftallen om de Europese titel. Zo’n schaarse en prestigieuze titel is heel wat waard. De vraag is alleen: hoeveel? Een manier om dat te bepalen is consumenten te vragen hoeveel zij bereid zijn te betalen voor de overwinning. Natuurlijk is de EK-titel niet te koop, maar we kunnen consumenten wel de vraag stellen hoeveel ze voor de eindoverwinning zouden opofferen. </a:t>
            </a:r>
          </a:p>
          <a:p>
            <a:pPr>
              <a:lnSpc>
                <a:spcPct val="113999"/>
              </a:lnSpc>
            </a:pPr>
            <a:endParaRPr lang="nl-NL" sz="900">
              <a:cs typeface="ING Me"/>
            </a:endParaRPr>
          </a:p>
          <a:p>
            <a:pPr>
              <a:lnSpc>
                <a:spcPct val="113999"/>
              </a:lnSpc>
            </a:pPr>
            <a:r>
              <a:rPr lang="nl-NL" sz="900">
                <a:cs typeface="ING Me"/>
              </a:rPr>
              <a:t>Wat blijkt: Nederlanders hebben daar gemiddeld 46 euro per persoon voor over. Lang niet iedereen heeft geld over voor de titel. Ruim driekwart (76%) kent geen financiële waarde toe aan de titel. Een kwart (24%) doet dat wel. Zij willen gemiddeld ruim 190 euro per persoon neertellen om de overwinning zeker te stellen. In totaal vertegenwoordigt de titel daarmee voor Nederlanders een waarde van 650 miljoen euro. </a:t>
            </a:r>
            <a:endParaRPr lang="nl-NL"/>
          </a:p>
          <a:p>
            <a:pPr>
              <a:lnSpc>
                <a:spcPct val="114000"/>
              </a:lnSpc>
            </a:pPr>
            <a:endParaRPr lang="nl-NL" sz="900"/>
          </a:p>
          <a:p>
            <a:pPr>
              <a:lnSpc>
                <a:spcPct val="114000"/>
              </a:lnSpc>
            </a:pPr>
            <a:endParaRPr lang="en-US" sz="900"/>
          </a:p>
        </p:txBody>
      </p:sp>
      <p:sp>
        <p:nvSpPr>
          <p:cNvPr id="5" name="Rechthoek 9">
            <a:extLst>
              <a:ext uri="{FF2B5EF4-FFF2-40B4-BE49-F238E27FC236}">
                <a16:creationId xmlns:a16="http://schemas.microsoft.com/office/drawing/2014/main" id="{51F1E629-A706-4673-80E7-4F876D4B6B0A}"/>
              </a:ext>
            </a:extLst>
          </p:cNvPr>
          <p:cNvSpPr/>
          <p:nvPr/>
        </p:nvSpPr>
        <p:spPr>
          <a:xfrm>
            <a:off x="4367213" y="1673638"/>
            <a:ext cx="3520333" cy="2505241"/>
          </a:xfrm>
          <a:prstGeom prst="rect">
            <a:avLst/>
          </a:prstGeom>
        </p:spPr>
        <p:txBody>
          <a:bodyPr wrap="square" lIns="0" tIns="0" rIns="0" bIns="0" numCol="1" spcCol="360000" anchor="t">
            <a:noAutofit/>
          </a:bodyPr>
          <a:lstStyle/>
          <a:p>
            <a:pPr>
              <a:lnSpc>
                <a:spcPct val="114000"/>
              </a:lnSpc>
            </a:pPr>
            <a:r>
              <a:rPr lang="nl-NL" sz="900" b="1">
                <a:solidFill>
                  <a:schemeClr val="tx2"/>
                </a:solidFill>
              </a:rPr>
              <a:t>EK-titel minder waard dan vorige keer  </a:t>
            </a:r>
          </a:p>
          <a:p>
            <a:pPr>
              <a:lnSpc>
                <a:spcPct val="113999"/>
              </a:lnSpc>
            </a:pPr>
            <a:r>
              <a:rPr lang="nl-NL" sz="900">
                <a:ea typeface="+mn-lt"/>
                <a:cs typeface="+mn-lt"/>
              </a:rPr>
              <a:t>Met 46 euro is deze EK-titel Nederlanders iets minder waard dan de vorige keer dat Oranje meedeed aan het EK. Bij het EK van 2021 hadden we gemiddeld nog 51 euro over voor de eindzege. Economisch gezien hebben consumenten nu minder vertrouwen en zijn ze er in doorsnee niet in koopkracht op vooruitgegaan. </a:t>
            </a:r>
          </a:p>
          <a:p>
            <a:pPr>
              <a:lnSpc>
                <a:spcPct val="113999"/>
              </a:lnSpc>
            </a:pPr>
            <a:r>
              <a:rPr lang="nl-NL" sz="900">
                <a:ea typeface="+mn-lt"/>
                <a:cs typeface="+mn-lt"/>
              </a:rPr>
              <a:t>Ook een belangrijk verschil met het vorige EK lijkt dat Oranje toen maar liefst twee eindtoernooien aan zich voorbij had moeten laten gaan. Inmiddels zijn we er weer gewoon bij op de laatste paar eindtoernooien. </a:t>
            </a:r>
          </a:p>
          <a:p>
            <a:pPr>
              <a:lnSpc>
                <a:spcPct val="113999"/>
              </a:lnSpc>
            </a:pPr>
            <a:endParaRPr lang="nl-NL" sz="900">
              <a:ea typeface="+mn-lt"/>
              <a:cs typeface="+mn-lt"/>
            </a:endParaRPr>
          </a:p>
          <a:p>
            <a:pPr>
              <a:lnSpc>
                <a:spcPct val="113999"/>
              </a:lnSpc>
            </a:pPr>
            <a:r>
              <a:rPr lang="nl-NL" sz="900">
                <a:ea typeface="+mn-lt"/>
                <a:cs typeface="+mn-lt"/>
              </a:rPr>
              <a:t>Wel is het natuurlijk inmiddels 36 jaar geleden dat het Nederlands elftal de Henri </a:t>
            </a:r>
            <a:r>
              <a:rPr lang="nl-NL" sz="900" err="1">
                <a:ea typeface="+mn-lt"/>
                <a:cs typeface="+mn-lt"/>
              </a:rPr>
              <a:t>Delaunay</a:t>
            </a:r>
            <a:r>
              <a:rPr lang="nl-NL" sz="900">
                <a:ea typeface="+mn-lt"/>
                <a:cs typeface="+mn-lt"/>
              </a:rPr>
              <a:t>-cup omhoog mocht houden. Vanuit dit historische perspectief is ook niet gek dat de huidige 46 euro per persoon duidelijk hoger ligt dan de gemiddelde waarde die Nederlands eerder in 2008 of 20212 voor een EK -titel overhad.</a:t>
            </a:r>
          </a:p>
          <a:p>
            <a:pPr>
              <a:lnSpc>
                <a:spcPct val="113999"/>
              </a:lnSpc>
            </a:pPr>
            <a:endParaRPr lang="nl-NL" sz="900">
              <a:ea typeface="+mn-lt"/>
              <a:cs typeface="+mn-lt"/>
            </a:endParaRPr>
          </a:p>
        </p:txBody>
      </p:sp>
      <p:sp>
        <p:nvSpPr>
          <p:cNvPr id="7" name="Rechthoek 14">
            <a:extLst>
              <a:ext uri="{FF2B5EF4-FFF2-40B4-BE49-F238E27FC236}">
                <a16:creationId xmlns:a16="http://schemas.microsoft.com/office/drawing/2014/main" id="{88A0633D-0F1B-484D-8833-6F7F6F8B6D8B}"/>
              </a:ext>
            </a:extLst>
          </p:cNvPr>
          <p:cNvSpPr/>
          <p:nvPr/>
        </p:nvSpPr>
        <p:spPr>
          <a:xfrm>
            <a:off x="8328025" y="1683167"/>
            <a:ext cx="3330575" cy="2101434"/>
          </a:xfrm>
          <a:prstGeom prst="rect">
            <a:avLst/>
          </a:prstGeom>
        </p:spPr>
        <p:txBody>
          <a:bodyPr wrap="square" lIns="0" tIns="0" rIns="0" bIns="0" numCol="1" spcCol="360000" anchor="t">
            <a:noAutofit/>
          </a:bodyPr>
          <a:lstStyle/>
          <a:p>
            <a:pPr>
              <a:lnSpc>
                <a:spcPct val="114000"/>
              </a:lnSpc>
            </a:pPr>
            <a:r>
              <a:rPr lang="nl-NL" sz="900" b="1">
                <a:solidFill>
                  <a:schemeClr val="tx2"/>
                </a:solidFill>
              </a:rPr>
              <a:t>Gepassioneerde fans</a:t>
            </a:r>
            <a:endParaRPr lang="nl-NL" sz="900">
              <a:solidFill>
                <a:schemeClr val="tx2"/>
              </a:solidFill>
            </a:endParaRPr>
          </a:p>
          <a:p>
            <a:pPr>
              <a:lnSpc>
                <a:spcPct val="113999"/>
              </a:lnSpc>
            </a:pPr>
            <a:r>
              <a:rPr lang="nl-NL" sz="900"/>
              <a:t>Dat een belangrijk deel van de </a:t>
            </a:r>
            <a:r>
              <a:rPr lang="nl-NL" sz="900" err="1"/>
              <a:t>oranjefans</a:t>
            </a:r>
            <a:r>
              <a:rPr lang="nl-NL" sz="900"/>
              <a:t> sowieso reikhalzend naar het EK-2024 uitkijkt, wordt ook heel duidelijk zichtbaar als we de waarde van de titel uitsplitsen naar voetbal enthousiasme. De meest gepassioneerde fans hebben maar liefst gemiddeld ruim 200 euro over voor de EK-titel. Gewone fans zitten dichter bij het landelijke gemiddelde met 48 euro. Zij die er wel wat voor over hebben, maar zich geen voetbalfan willen noemen hebben er slechts 2 euro voor over.</a:t>
            </a:r>
          </a:p>
          <a:p>
            <a:pPr>
              <a:lnSpc>
                <a:spcPct val="113999"/>
              </a:lnSpc>
            </a:pPr>
            <a:endParaRPr lang="nl-NL" sz="900">
              <a:cs typeface="ING Me"/>
            </a:endParaRPr>
          </a:p>
          <a:p>
            <a:pPr>
              <a:lnSpc>
                <a:spcPct val="113999"/>
              </a:lnSpc>
            </a:pPr>
            <a:endParaRPr lang="nl-NL" sz="900">
              <a:cs typeface="ING Me"/>
            </a:endParaRPr>
          </a:p>
        </p:txBody>
      </p:sp>
      <p:grpSp>
        <p:nvGrpSpPr>
          <p:cNvPr id="12" name="Groep 13">
            <a:extLst>
              <a:ext uri="{FF2B5EF4-FFF2-40B4-BE49-F238E27FC236}">
                <a16:creationId xmlns:a16="http://schemas.microsoft.com/office/drawing/2014/main" id="{F222BCF4-C12C-4D42-A16B-B36AFE7DCC88}"/>
              </a:ext>
            </a:extLst>
          </p:cNvPr>
          <p:cNvGrpSpPr/>
          <p:nvPr/>
        </p:nvGrpSpPr>
        <p:grpSpPr>
          <a:xfrm>
            <a:off x="0" y="-19479"/>
            <a:ext cx="12192000" cy="307479"/>
            <a:chOff x="0" y="-19479"/>
            <a:chExt cx="12192000" cy="307479"/>
          </a:xfrm>
        </p:grpSpPr>
        <p:sp>
          <p:nvSpPr>
            <p:cNvPr id="13" name="Rechthoek 14">
              <a:extLst>
                <a:ext uri="{FF2B5EF4-FFF2-40B4-BE49-F238E27FC236}">
                  <a16:creationId xmlns:a16="http://schemas.microsoft.com/office/drawing/2014/main" id="{9DA3368F-D128-455E-BB10-FA8103AEBB27}"/>
                </a:ext>
              </a:extLst>
            </p:cNvPr>
            <p:cNvSpPr/>
            <p:nvPr/>
          </p:nvSpPr>
          <p:spPr>
            <a:xfrm>
              <a:off x="0" y="0"/>
              <a:ext cx="12192000" cy="28800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36000" rIns="36000" bIns="54000" numCol="1" spcCol="0" rtlCol="0" fromWordArt="0" anchor="b" anchorCtr="0" forceAA="0" compatLnSpc="1">
              <a:prstTxWarp prst="textNoShape">
                <a:avLst/>
              </a:prstTxWarp>
              <a:noAutofit/>
            </a:bodyPr>
            <a:lstStyle/>
            <a:p>
              <a:pPr>
                <a:lnSpc>
                  <a:spcPct val="90000"/>
                </a:lnSpc>
              </a:pPr>
              <a:r>
                <a:rPr lang="nl-NL" sz="1050">
                  <a:solidFill>
                    <a:schemeClr val="bg2"/>
                  </a:solidFill>
                  <a:latin typeface="+mj-lt"/>
                </a:rPr>
                <a:t>Inhoud</a:t>
              </a:r>
              <a:r>
                <a:rPr lang="nl-NL" sz="1050">
                  <a:solidFill>
                    <a:schemeClr val="bg1">
                      <a:lumMod val="50000"/>
                    </a:schemeClr>
                  </a:solidFill>
                  <a:latin typeface="+mj-lt"/>
                </a:rPr>
                <a:t>   </a:t>
              </a:r>
              <a:r>
                <a:rPr lang="nl-NL" sz="1050" kern="1200">
                  <a:solidFill>
                    <a:schemeClr val="bg2"/>
                  </a:solidFill>
                  <a:latin typeface="+mj-lt"/>
                  <a:ea typeface="+mn-ea"/>
                  <a:cs typeface="ING Me" panose="02000506040000020004" pitchFamily="2" charset="0"/>
                  <a:sym typeface="Symbol" panose="05050102010706020507" pitchFamily="18" charset="2"/>
                </a:rPr>
                <a:t>•</a:t>
              </a:r>
              <a:r>
                <a:rPr lang="nl-NL" sz="1050" baseline="0">
                  <a:solidFill>
                    <a:schemeClr val="bg2"/>
                  </a:solidFill>
                  <a:latin typeface="+mj-lt"/>
                </a:rPr>
                <a:t>   Samenvatting</a:t>
              </a:r>
              <a:r>
                <a:rPr lang="nl-NL" sz="1050">
                  <a:solidFill>
                    <a:schemeClr val="bg2"/>
                  </a:solidFill>
                </a:rPr>
                <a:t>   </a:t>
              </a:r>
              <a:r>
                <a:rPr lang="nl-NL" sz="1050">
                  <a:solidFill>
                    <a:schemeClr val="bg1">
                      <a:lumMod val="50000"/>
                    </a:schemeClr>
                  </a:solidFill>
                  <a:cs typeface="ING Me" panose="02000506040000020004" pitchFamily="2" charset="0"/>
                  <a:sym typeface="Symbol" panose="05050102010706020507" pitchFamily="18" charset="2"/>
                </a:rPr>
                <a:t>•   </a:t>
              </a:r>
              <a:r>
                <a:rPr lang="nl-NL" sz="1050" b="1">
                  <a:solidFill>
                    <a:schemeClr val="tx1"/>
                  </a:solidFill>
                  <a:cs typeface="ING Me" panose="02000506040000020004" pitchFamily="2" charset="0"/>
                  <a:sym typeface="Symbol" panose="05050102010706020507" pitchFamily="18" charset="2"/>
                </a:rPr>
                <a:t>Wat betekent het EK voetbal voor consumenten?</a:t>
              </a:r>
              <a:r>
                <a:rPr lang="nl-NL" sz="1050" b="1">
                  <a:solidFill>
                    <a:schemeClr val="tx1"/>
                  </a:solidFill>
                </a:rPr>
                <a:t>   </a:t>
              </a:r>
              <a:r>
                <a:rPr lang="nl-NL" sz="1050">
                  <a:solidFill>
                    <a:schemeClr val="bg1">
                      <a:lumMod val="50000"/>
                    </a:schemeClr>
                  </a:solidFill>
                  <a:cs typeface="ING Me" panose="02000506040000020004" pitchFamily="2" charset="0"/>
                  <a:sym typeface="Symbol" panose="05050102010706020507" pitchFamily="18" charset="2"/>
                </a:rPr>
                <a:t>•   Wat betekent het EK voetbal voor de economie?</a:t>
              </a:r>
              <a:r>
                <a:rPr lang="nl-NL" sz="1050" kern="1200" baseline="0">
                  <a:solidFill>
                    <a:schemeClr val="bg1">
                      <a:lumMod val="50000"/>
                    </a:schemeClr>
                  </a:solidFill>
                  <a:latin typeface="+mj-lt"/>
                  <a:ea typeface="+mn-ea"/>
                  <a:cs typeface="ING Me" panose="02000506040000020004" pitchFamily="2" charset="0"/>
                  <a:sym typeface="Symbol" panose="05050102010706020507" pitchFamily="18" charset="2"/>
                </a:rPr>
                <a:t>          </a:t>
              </a:r>
              <a:endParaRPr lang="nl-NL" sz="1050">
                <a:solidFill>
                  <a:schemeClr val="bg1">
                    <a:lumMod val="50000"/>
                  </a:schemeClr>
                </a:solidFill>
                <a:latin typeface="+mj-lt"/>
              </a:endParaRPr>
            </a:p>
          </p:txBody>
        </p:sp>
        <p:sp>
          <p:nvSpPr>
            <p:cNvPr id="14" name="Gelijkbenige driehoek 15">
              <a:extLst>
                <a:ext uri="{FF2B5EF4-FFF2-40B4-BE49-F238E27FC236}">
                  <a16:creationId xmlns:a16="http://schemas.microsoft.com/office/drawing/2014/main" id="{A4884540-8A8F-4F07-ACE0-0B0282BA2110}"/>
                </a:ext>
              </a:extLst>
            </p:cNvPr>
            <p:cNvSpPr/>
            <p:nvPr/>
          </p:nvSpPr>
          <p:spPr>
            <a:xfrm rot="10800000">
              <a:off x="3285462" y="-19479"/>
              <a:ext cx="140144" cy="62681"/>
            </a:xfrm>
            <a:prstGeom prst="triangle">
              <a:avLst/>
            </a:prstGeom>
            <a:solidFill>
              <a:srgbClr val="FF6200"/>
            </a:solidFill>
            <a:ln w="38100">
              <a:solidFill>
                <a:srgbClr val="FF6200"/>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lnSpc>
                  <a:spcPct val="90000"/>
                </a:lnSpc>
              </a:pPr>
              <a:endParaRPr lang="nl-NL" sz="1600">
                <a:latin typeface="+mj-lt"/>
              </a:endParaRPr>
            </a:p>
          </p:txBody>
        </p:sp>
      </p:grpSp>
      <p:sp>
        <p:nvSpPr>
          <p:cNvPr id="16" name="Rectangle 15">
            <a:hlinkClick r:id="rId3" action="ppaction://hlinksldjump"/>
            <a:extLst>
              <a:ext uri="{FF2B5EF4-FFF2-40B4-BE49-F238E27FC236}">
                <a16:creationId xmlns:a16="http://schemas.microsoft.com/office/drawing/2014/main" id="{12073956-B6D9-44C7-B297-7A8C2C4EBFF5}"/>
              </a:ext>
            </a:extLst>
          </p:cNvPr>
          <p:cNvSpPr/>
          <p:nvPr/>
        </p:nvSpPr>
        <p:spPr>
          <a:xfrm>
            <a:off x="296141" y="62682"/>
            <a:ext cx="54552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18" name="Rectangle 17">
            <a:hlinkClick r:id="rId4" action="ppaction://hlinksldjump"/>
            <a:extLst>
              <a:ext uri="{FF2B5EF4-FFF2-40B4-BE49-F238E27FC236}">
                <a16:creationId xmlns:a16="http://schemas.microsoft.com/office/drawing/2014/main" id="{A781B08D-5456-41C2-A937-AA0F60926952}"/>
              </a:ext>
            </a:extLst>
          </p:cNvPr>
          <p:cNvSpPr/>
          <p:nvPr/>
        </p:nvSpPr>
        <p:spPr>
          <a:xfrm>
            <a:off x="996892" y="72074"/>
            <a:ext cx="908108" cy="215926"/>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19" name="Rectangle 18">
            <a:hlinkClick r:id="rId5" action="ppaction://hlinksldjump"/>
            <a:extLst>
              <a:ext uri="{FF2B5EF4-FFF2-40B4-BE49-F238E27FC236}">
                <a16:creationId xmlns:a16="http://schemas.microsoft.com/office/drawing/2014/main" id="{13BCBF53-CBE3-4324-949C-6D1CEEE26DC6}"/>
              </a:ext>
            </a:extLst>
          </p:cNvPr>
          <p:cNvSpPr/>
          <p:nvPr/>
        </p:nvSpPr>
        <p:spPr>
          <a:xfrm>
            <a:off x="2109894"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0" name="Rectangle 19">
            <a:hlinkClick r:id="rId6" action="ppaction://hlinksldjump"/>
            <a:extLst>
              <a:ext uri="{FF2B5EF4-FFF2-40B4-BE49-F238E27FC236}">
                <a16:creationId xmlns:a16="http://schemas.microsoft.com/office/drawing/2014/main" id="{D671A9B6-207A-4FF5-B0C0-F18F7BD98609}"/>
              </a:ext>
            </a:extLst>
          </p:cNvPr>
          <p:cNvSpPr/>
          <p:nvPr/>
        </p:nvSpPr>
        <p:spPr>
          <a:xfrm>
            <a:off x="5262215"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graphicFrame>
        <p:nvGraphicFramePr>
          <p:cNvPr id="2" name="Chart 1">
            <a:extLst>
              <a:ext uri="{FF2B5EF4-FFF2-40B4-BE49-F238E27FC236}">
                <a16:creationId xmlns:a16="http://schemas.microsoft.com/office/drawing/2014/main" id="{A8B53A62-1294-4401-B91C-9C80CF595DF4}"/>
              </a:ext>
            </a:extLst>
          </p:cNvPr>
          <p:cNvGraphicFramePr>
            <a:graphicFrameLocks/>
          </p:cNvGraphicFramePr>
          <p:nvPr>
            <p:extLst>
              <p:ext uri="{D42A27DB-BD31-4B8C-83A1-F6EECF244321}">
                <p14:modId xmlns:p14="http://schemas.microsoft.com/office/powerpoint/2010/main" val="4243105014"/>
              </p:ext>
            </p:extLst>
          </p:nvPr>
        </p:nvGraphicFramePr>
        <p:xfrm>
          <a:off x="407989" y="4363736"/>
          <a:ext cx="3217862" cy="199159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Chart 20">
            <a:extLst>
              <a:ext uri="{FF2B5EF4-FFF2-40B4-BE49-F238E27FC236}">
                <a16:creationId xmlns:a16="http://schemas.microsoft.com/office/drawing/2014/main" id="{3CD1AA9E-9693-2F5F-1E26-62EF8C2C8ECF}"/>
              </a:ext>
            </a:extLst>
          </p:cNvPr>
          <p:cNvGraphicFramePr>
            <a:graphicFrameLocks/>
          </p:cNvGraphicFramePr>
          <p:nvPr>
            <p:extLst>
              <p:ext uri="{D42A27DB-BD31-4B8C-83A1-F6EECF244321}">
                <p14:modId xmlns:p14="http://schemas.microsoft.com/office/powerpoint/2010/main" val="2739144274"/>
              </p:ext>
            </p:extLst>
          </p:nvPr>
        </p:nvGraphicFramePr>
        <p:xfrm>
          <a:off x="4367212" y="4363737"/>
          <a:ext cx="3457575" cy="19296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38728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D48EACF5-0DD1-49D9-A718-85BD439F1FBF}"/>
              </a:ext>
            </a:extLst>
          </p:cNvPr>
          <p:cNvGraphicFramePr>
            <a:graphicFrameLocks/>
          </p:cNvGraphicFramePr>
          <p:nvPr>
            <p:extLst>
              <p:ext uri="{D42A27DB-BD31-4B8C-83A1-F6EECF244321}">
                <p14:modId xmlns:p14="http://schemas.microsoft.com/office/powerpoint/2010/main" val="3702638593"/>
              </p:ext>
            </p:extLst>
          </p:nvPr>
        </p:nvGraphicFramePr>
        <p:xfrm>
          <a:off x="8319141" y="3909964"/>
          <a:ext cx="3464872" cy="2435867"/>
        </p:xfrm>
        <a:graphic>
          <a:graphicData uri="http://schemas.openxmlformats.org/drawingml/2006/chart">
            <c:chart xmlns:c="http://schemas.openxmlformats.org/drawingml/2006/chart" xmlns:r="http://schemas.openxmlformats.org/officeDocument/2006/relationships" r:id="rId3"/>
          </a:graphicData>
        </a:graphic>
      </p:graphicFrame>
      <p:sp>
        <p:nvSpPr>
          <p:cNvPr id="30" name="Titel 2">
            <a:extLst>
              <a:ext uri="{FF2B5EF4-FFF2-40B4-BE49-F238E27FC236}">
                <a16:creationId xmlns:a16="http://schemas.microsoft.com/office/drawing/2014/main" id="{19ABB870-01AA-4CE6-98B9-B520258E41FD}"/>
              </a:ext>
            </a:extLst>
          </p:cNvPr>
          <p:cNvSpPr txBox="1">
            <a:spLocks/>
          </p:cNvSpPr>
          <p:nvPr/>
        </p:nvSpPr>
        <p:spPr>
          <a:xfrm>
            <a:off x="417513" y="692151"/>
            <a:ext cx="11376025" cy="483506"/>
          </a:xfrm>
          <a:prstGeom prst="rect">
            <a:avLst/>
          </a:prstGeom>
        </p:spPr>
        <p:txBody>
          <a:bodyPr lIns="0" tIns="0" rIns="0" bIns="0" anchor="t"/>
          <a:lstStyle>
            <a:lvl1pPr algn="l" defTabSz="914400" rtl="0" eaLnBrk="1" latinLnBrk="0" hangingPunct="1">
              <a:lnSpc>
                <a:spcPts val="2800"/>
              </a:lnSpc>
              <a:spcBef>
                <a:spcPct val="0"/>
              </a:spcBef>
              <a:buNone/>
              <a:defRPr sz="2800" b="1" kern="1200" baseline="0">
                <a:solidFill>
                  <a:schemeClr val="tx2"/>
                </a:solidFill>
                <a:latin typeface="+mj-lt"/>
                <a:ea typeface="+mj-ea"/>
                <a:cs typeface="ING Me" pitchFamily="2" charset="0"/>
              </a:defRPr>
            </a:lvl1pPr>
          </a:lstStyle>
          <a:p>
            <a:r>
              <a:rPr lang="nl-NL" sz="2400"/>
              <a:t>1.2  Opofferingsbereidheid over de grens stuk groter</a:t>
            </a:r>
          </a:p>
        </p:txBody>
      </p:sp>
      <p:sp>
        <p:nvSpPr>
          <p:cNvPr id="4" name="Rechthoek 8">
            <a:extLst>
              <a:ext uri="{FF2B5EF4-FFF2-40B4-BE49-F238E27FC236}">
                <a16:creationId xmlns:a16="http://schemas.microsoft.com/office/drawing/2014/main" id="{4ECC5845-35AD-473A-A079-9765D09BAE5E}"/>
              </a:ext>
            </a:extLst>
          </p:cNvPr>
          <p:cNvSpPr/>
          <p:nvPr/>
        </p:nvSpPr>
        <p:spPr>
          <a:xfrm>
            <a:off x="423146" y="1679073"/>
            <a:ext cx="3480200" cy="2498676"/>
          </a:xfrm>
          <a:prstGeom prst="rect">
            <a:avLst/>
          </a:prstGeom>
        </p:spPr>
        <p:txBody>
          <a:bodyPr wrap="square" lIns="0" tIns="0" rIns="0" bIns="0" numCol="1" spcCol="360000" anchor="t">
            <a:noAutofit/>
          </a:bodyPr>
          <a:lstStyle/>
          <a:p>
            <a:pPr>
              <a:lnSpc>
                <a:spcPct val="114000"/>
              </a:lnSpc>
            </a:pPr>
            <a:r>
              <a:rPr lang="nl-NL" sz="900" b="1">
                <a:solidFill>
                  <a:schemeClr val="tx2"/>
                </a:solidFill>
              </a:rPr>
              <a:t>Italianen hebben er het veruit het meest voor over</a:t>
            </a:r>
          </a:p>
          <a:p>
            <a:pPr marL="0" lvl="1">
              <a:lnSpc>
                <a:spcPct val="120000"/>
              </a:lnSpc>
              <a:buSzPct val="120000"/>
            </a:pPr>
            <a:r>
              <a:rPr lang="nl-NL" sz="900">
                <a:ea typeface="+mn-lt"/>
                <a:cs typeface="+mn-lt"/>
              </a:rPr>
              <a:t>Het ‘Oranje-offer’ kunnen we in context plaatsen door ook de inwoners van een aantal andere EK-deelnemers te vragen hoeveel zij over hebben voor een EK-titel voor hun land. Gemiddeld zijn zij bereid om veel dieper in de buidel te tasten dan Nederlanders. Zij hebben er gemiddeld ruim 200 euro voor over om hun land er met de titel van door te laten gaan. De Italianen zijn het meest enthousiast. Zij vinden de titel maar liefst 420 euro waard. Zij worden op enige afstand gevolgd door Oostenrijk, Engeland en Spanje. De aanwezigheid in de top van het klassement van Italië en Spanje laat zich mogelijk verklaren door hun passie voor voetbal. In deze landen woont een hoog percentage fanatieke voetbalfans (beide 37%). De hoge score van Engeland en Oostenrijk wordt mogelijk ook deels verklaard door hun relatief hoge koopkracht ten opzichte van veel andere deelnemers.</a:t>
            </a:r>
            <a:endParaRPr lang="nl-NL" sz="900">
              <a:cs typeface="ING Me"/>
            </a:endParaRPr>
          </a:p>
        </p:txBody>
      </p:sp>
      <p:sp>
        <p:nvSpPr>
          <p:cNvPr id="5" name="Rechthoek 9">
            <a:extLst>
              <a:ext uri="{FF2B5EF4-FFF2-40B4-BE49-F238E27FC236}">
                <a16:creationId xmlns:a16="http://schemas.microsoft.com/office/drawing/2014/main" id="{51F1E629-A706-4673-80E7-4F876D4B6B0A}"/>
              </a:ext>
            </a:extLst>
          </p:cNvPr>
          <p:cNvSpPr/>
          <p:nvPr/>
        </p:nvSpPr>
        <p:spPr>
          <a:xfrm>
            <a:off x="4369845" y="1679073"/>
            <a:ext cx="3464133" cy="2336023"/>
          </a:xfrm>
          <a:prstGeom prst="rect">
            <a:avLst/>
          </a:prstGeom>
        </p:spPr>
        <p:txBody>
          <a:bodyPr wrap="square" lIns="0" tIns="0" rIns="0" bIns="0" numCol="1" spcCol="360000" anchor="t">
            <a:noAutofit/>
          </a:bodyPr>
          <a:lstStyle/>
          <a:p>
            <a:pPr>
              <a:lnSpc>
                <a:spcPct val="114000"/>
              </a:lnSpc>
            </a:pPr>
            <a:r>
              <a:rPr lang="nl-NL" sz="900" b="1">
                <a:solidFill>
                  <a:schemeClr val="tx2"/>
                </a:solidFill>
              </a:rPr>
              <a:t>Koopkrachtneutraal vergelijken</a:t>
            </a:r>
          </a:p>
          <a:p>
            <a:pPr>
              <a:lnSpc>
                <a:spcPct val="113999"/>
              </a:lnSpc>
            </a:pPr>
            <a:r>
              <a:rPr lang="nl-NL" sz="900">
                <a:ea typeface="+mn-lt"/>
                <a:cs typeface="+mn-lt"/>
              </a:rPr>
              <a:t>Geld is immers niet overal hetzelfde waard. Zo kun je voor ‘hetzelfde geld’ in Portugal 33% meer kopen dan in ons eigen land. Ook in Italië en Spanje ligt de koopkracht van een euro hoger dan hier. Consumenten krijgen daar ongeveer een vijfde meer waar voor hun geld dan in Nederland. Aan de andere kant ben je in Engeland maar liefst 113 euro kwijt voor iets dat je in Nederland 100 euro kost. Een bedrag in euro’s vertegenwoordigt dus niet overal hetzelfde offer. </a:t>
            </a:r>
          </a:p>
          <a:p>
            <a:pPr>
              <a:lnSpc>
                <a:spcPct val="113999"/>
              </a:lnSpc>
            </a:pPr>
            <a:endParaRPr lang="nl-NL" sz="900">
              <a:ea typeface="+mn-lt"/>
              <a:cs typeface="+mn-lt"/>
            </a:endParaRPr>
          </a:p>
          <a:p>
            <a:pPr>
              <a:lnSpc>
                <a:spcPct val="113999"/>
              </a:lnSpc>
            </a:pPr>
            <a:r>
              <a:rPr lang="nl-NL" sz="900">
                <a:ea typeface="+mn-lt"/>
                <a:cs typeface="+mn-lt"/>
              </a:rPr>
              <a:t>Om die reden hebben we ook gevraagd naar de bereidheid om in ruil voor de titel 1% van hun jaarinkomen in te leveren. Het relatieve offer is dan vergelijkbaar, ongeacht het loon- en prijsniveau. Dat levert een paar duidelijke verschuivingen in de ranking op.</a:t>
            </a:r>
          </a:p>
          <a:p>
            <a:pPr>
              <a:lnSpc>
                <a:spcPct val="113999"/>
              </a:lnSpc>
            </a:pPr>
            <a:endParaRPr lang="nl-NL" sz="900">
              <a:ea typeface="+mn-lt"/>
              <a:cs typeface="+mn-lt"/>
            </a:endParaRPr>
          </a:p>
          <a:p>
            <a:pPr>
              <a:lnSpc>
                <a:spcPct val="113999"/>
              </a:lnSpc>
            </a:pPr>
            <a:r>
              <a:rPr lang="nl-NL" sz="900">
                <a:ea typeface="+mn-lt"/>
                <a:cs typeface="+mn-lt"/>
              </a:rPr>
              <a:t>Een landen met relatief lage koopkracht zoals Portugal stijgt dan dan een paar plaatsen op de ranglijst, (van 9 naar 6). Een relatief koopkrachtig land zoals Oostenrijk moet juist een aantal plaatsen inleveren en zakt van de 2</a:t>
            </a:r>
            <a:r>
              <a:rPr lang="nl-NL" sz="900" baseline="30000">
                <a:ea typeface="+mn-lt"/>
                <a:cs typeface="+mn-lt"/>
              </a:rPr>
              <a:t>e</a:t>
            </a:r>
            <a:r>
              <a:rPr lang="nl-NL" sz="900">
                <a:ea typeface="+mn-lt"/>
                <a:cs typeface="+mn-lt"/>
              </a:rPr>
              <a:t> naar de 8</a:t>
            </a:r>
            <a:r>
              <a:rPr lang="nl-NL" sz="900" baseline="30000">
                <a:ea typeface="+mn-lt"/>
                <a:cs typeface="+mn-lt"/>
              </a:rPr>
              <a:t>e</a:t>
            </a:r>
            <a:r>
              <a:rPr lang="nl-NL" sz="900">
                <a:ea typeface="+mn-lt"/>
                <a:cs typeface="+mn-lt"/>
              </a:rPr>
              <a:t> plek.</a:t>
            </a:r>
          </a:p>
          <a:p>
            <a:pPr>
              <a:lnSpc>
                <a:spcPct val="113999"/>
              </a:lnSpc>
            </a:pPr>
            <a:endParaRPr lang="nl-NL" sz="900">
              <a:cs typeface="ING Me"/>
            </a:endParaRPr>
          </a:p>
          <a:p>
            <a:pPr>
              <a:lnSpc>
                <a:spcPct val="113999"/>
              </a:lnSpc>
            </a:pPr>
            <a:r>
              <a:rPr lang="nl-NL" sz="900" b="1">
                <a:solidFill>
                  <a:schemeClr val="tx2"/>
                </a:solidFill>
                <a:ea typeface="+mn-lt"/>
                <a:cs typeface="+mn-lt"/>
              </a:rPr>
              <a:t>Smartphone inleveren veelal teveel gevraagd</a:t>
            </a:r>
            <a:endParaRPr lang="nl-NL" sz="900" b="1">
              <a:solidFill>
                <a:schemeClr val="tx2"/>
              </a:solidFill>
              <a:cs typeface="ING Me"/>
            </a:endParaRPr>
          </a:p>
          <a:p>
            <a:pPr>
              <a:lnSpc>
                <a:spcPct val="113999"/>
              </a:lnSpc>
            </a:pPr>
            <a:r>
              <a:rPr lang="nl-NL" sz="900"/>
              <a:t>Mooi internationaal vergelijken kunnen we ook door de opofferingsgezindheid van een vergelijkbare dienst, die de beschikbaarheid over een smartphone ons biedt, te peilen. Internationaal bekeken is gemiddeld een kwart (24%) bereid zijn smartphone 1 maand in te leveren. De Portugezen en Engeland staan hierbij bovenaan. Ons eigen land bungelt met 7% nog steeds</a:t>
            </a:r>
            <a:endParaRPr lang="nl-NL" sz="900">
              <a:cs typeface="ING Me"/>
            </a:endParaRPr>
          </a:p>
        </p:txBody>
      </p:sp>
      <p:sp>
        <p:nvSpPr>
          <p:cNvPr id="11" name="Rechthoek 9">
            <a:extLst>
              <a:ext uri="{FF2B5EF4-FFF2-40B4-BE49-F238E27FC236}">
                <a16:creationId xmlns:a16="http://schemas.microsoft.com/office/drawing/2014/main" id="{8CD61BA0-E1A2-4FF1-9A5C-C2D2D421D296}"/>
              </a:ext>
            </a:extLst>
          </p:cNvPr>
          <p:cNvSpPr/>
          <p:nvPr/>
        </p:nvSpPr>
        <p:spPr>
          <a:xfrm>
            <a:off x="8328025" y="1679073"/>
            <a:ext cx="3455988" cy="4163342"/>
          </a:xfrm>
          <a:prstGeom prst="rect">
            <a:avLst/>
          </a:prstGeom>
        </p:spPr>
        <p:txBody>
          <a:bodyPr wrap="square" lIns="0" tIns="0" rIns="0" bIns="0" numCol="1" spcCol="360000" anchor="t">
            <a:noAutofit/>
          </a:bodyPr>
          <a:lstStyle/>
          <a:p>
            <a:pPr>
              <a:lnSpc>
                <a:spcPct val="113999"/>
              </a:lnSpc>
            </a:pPr>
            <a:r>
              <a:rPr lang="nl-NL" sz="900"/>
              <a:t>onderaan. Voor wat betreft ons eigen land niet heel verwonderlijk. De smartphone is haast niet meer weg te denken uit ons dagelijks leven. Voor velen beperkt het gebruik ervan zich allang niet tot communiceren, maar de smartphone is ook onmisbaar verlengstuk van ons leven geworden. </a:t>
            </a:r>
          </a:p>
          <a:p>
            <a:pPr>
              <a:lnSpc>
                <a:spcPct val="113999"/>
              </a:lnSpc>
            </a:pPr>
            <a:endParaRPr lang="nl-NL" sz="900"/>
          </a:p>
          <a:p>
            <a:pPr>
              <a:lnSpc>
                <a:spcPct val="113999"/>
              </a:lnSpc>
            </a:pPr>
            <a:r>
              <a:rPr lang="nl-NL" sz="900"/>
              <a:t>Kennelijk is voor de Engelse en Portugese voetbalfans hun wens om Europees kampioen te worden zo sterk dat zij dit tijdelijke offer wel aan denken te kunnen. In Nederland blijken echt ook alleen de meest verstokte voetbalfans bereid dit offer te willen maken. Een vijfde (20%) van hen is bereid om een maand land afstand te doen van hun device, onder niet-fans is die bereidheid er niet of nauwelijks (1%).</a:t>
            </a:r>
          </a:p>
          <a:p>
            <a:pPr>
              <a:lnSpc>
                <a:spcPct val="113999"/>
              </a:lnSpc>
            </a:pPr>
            <a:endParaRPr lang="nl-NL" sz="900">
              <a:cs typeface="ING Me"/>
            </a:endParaRPr>
          </a:p>
          <a:p>
            <a:pPr>
              <a:lnSpc>
                <a:spcPct val="113999"/>
              </a:lnSpc>
            </a:pPr>
            <a:endParaRPr lang="nl-NL" sz="900">
              <a:solidFill>
                <a:schemeClr val="tx2"/>
              </a:solidFill>
            </a:endParaRPr>
          </a:p>
          <a:p>
            <a:pPr>
              <a:lnSpc>
                <a:spcPct val="113999"/>
              </a:lnSpc>
            </a:pPr>
            <a:endParaRPr lang="nl-NL" sz="900">
              <a:cs typeface="ING Me"/>
            </a:endParaRPr>
          </a:p>
        </p:txBody>
      </p:sp>
      <p:grpSp>
        <p:nvGrpSpPr>
          <p:cNvPr id="26" name="Groep 13">
            <a:extLst>
              <a:ext uri="{FF2B5EF4-FFF2-40B4-BE49-F238E27FC236}">
                <a16:creationId xmlns:a16="http://schemas.microsoft.com/office/drawing/2014/main" id="{042D0920-34AC-4A16-B3E8-3B654AF2261B}"/>
              </a:ext>
            </a:extLst>
          </p:cNvPr>
          <p:cNvGrpSpPr/>
          <p:nvPr/>
        </p:nvGrpSpPr>
        <p:grpSpPr>
          <a:xfrm>
            <a:off x="0" y="-19479"/>
            <a:ext cx="12192000" cy="307479"/>
            <a:chOff x="0" y="-19479"/>
            <a:chExt cx="12192000" cy="307479"/>
          </a:xfrm>
        </p:grpSpPr>
        <p:sp>
          <p:nvSpPr>
            <p:cNvPr id="27" name="Rechthoek 14">
              <a:extLst>
                <a:ext uri="{FF2B5EF4-FFF2-40B4-BE49-F238E27FC236}">
                  <a16:creationId xmlns:a16="http://schemas.microsoft.com/office/drawing/2014/main" id="{CD472719-ED57-46D4-AA16-1C4BBD8D6FB5}"/>
                </a:ext>
              </a:extLst>
            </p:cNvPr>
            <p:cNvSpPr/>
            <p:nvPr/>
          </p:nvSpPr>
          <p:spPr>
            <a:xfrm>
              <a:off x="0" y="0"/>
              <a:ext cx="12192000" cy="28800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36000" rIns="36000" bIns="54000" numCol="1" spcCol="0" rtlCol="0" fromWordArt="0" anchor="b" anchorCtr="0" forceAA="0" compatLnSpc="1">
              <a:prstTxWarp prst="textNoShape">
                <a:avLst/>
              </a:prstTxWarp>
              <a:noAutofit/>
            </a:bodyPr>
            <a:lstStyle/>
            <a:p>
              <a:pPr>
                <a:lnSpc>
                  <a:spcPct val="90000"/>
                </a:lnSpc>
              </a:pPr>
              <a:r>
                <a:rPr lang="nl-NL" sz="1050">
                  <a:solidFill>
                    <a:schemeClr val="bg2"/>
                  </a:solidFill>
                  <a:latin typeface="+mj-lt"/>
                </a:rPr>
                <a:t>Inhoud</a:t>
              </a:r>
              <a:r>
                <a:rPr lang="nl-NL" sz="1050">
                  <a:solidFill>
                    <a:schemeClr val="bg1">
                      <a:lumMod val="50000"/>
                    </a:schemeClr>
                  </a:solidFill>
                  <a:latin typeface="+mj-lt"/>
                </a:rPr>
                <a:t>   </a:t>
              </a:r>
              <a:r>
                <a:rPr lang="nl-NL" sz="1050" kern="1200">
                  <a:solidFill>
                    <a:schemeClr val="bg2"/>
                  </a:solidFill>
                  <a:latin typeface="+mj-lt"/>
                  <a:ea typeface="+mn-ea"/>
                  <a:cs typeface="ING Me" panose="02000506040000020004" pitchFamily="2" charset="0"/>
                  <a:sym typeface="Symbol" panose="05050102010706020507" pitchFamily="18" charset="2"/>
                </a:rPr>
                <a:t>•</a:t>
              </a:r>
              <a:r>
                <a:rPr lang="nl-NL" sz="1050" baseline="0">
                  <a:solidFill>
                    <a:schemeClr val="bg2"/>
                  </a:solidFill>
                  <a:latin typeface="+mj-lt"/>
                </a:rPr>
                <a:t>   Samenvatting</a:t>
              </a:r>
              <a:r>
                <a:rPr lang="nl-NL" sz="1050">
                  <a:solidFill>
                    <a:schemeClr val="bg2"/>
                  </a:solidFill>
                </a:rPr>
                <a:t>   </a:t>
              </a:r>
              <a:r>
                <a:rPr lang="nl-NL" sz="1050">
                  <a:solidFill>
                    <a:schemeClr val="bg1">
                      <a:lumMod val="50000"/>
                    </a:schemeClr>
                  </a:solidFill>
                  <a:cs typeface="ING Me" panose="02000506040000020004" pitchFamily="2" charset="0"/>
                  <a:sym typeface="Symbol" panose="05050102010706020507" pitchFamily="18" charset="2"/>
                </a:rPr>
                <a:t>•   </a:t>
              </a:r>
              <a:r>
                <a:rPr lang="nl-NL" sz="1050" b="1">
                  <a:solidFill>
                    <a:schemeClr val="tx1"/>
                  </a:solidFill>
                  <a:cs typeface="ING Me" panose="02000506040000020004" pitchFamily="2" charset="0"/>
                  <a:sym typeface="Symbol" panose="05050102010706020507" pitchFamily="18" charset="2"/>
                </a:rPr>
                <a:t>Wat betekent het EK voetbal voor consumenten?</a:t>
              </a:r>
              <a:r>
                <a:rPr lang="nl-NL" sz="1050" b="1">
                  <a:solidFill>
                    <a:schemeClr val="tx1"/>
                  </a:solidFill>
                </a:rPr>
                <a:t>   </a:t>
              </a:r>
              <a:r>
                <a:rPr lang="nl-NL" sz="1050">
                  <a:solidFill>
                    <a:schemeClr val="bg1">
                      <a:lumMod val="50000"/>
                    </a:schemeClr>
                  </a:solidFill>
                  <a:cs typeface="ING Me" panose="02000506040000020004" pitchFamily="2" charset="0"/>
                  <a:sym typeface="Symbol" panose="05050102010706020507" pitchFamily="18" charset="2"/>
                </a:rPr>
                <a:t>•   Wat betekent het EK voetbal voor de economie?</a:t>
              </a:r>
              <a:r>
                <a:rPr lang="nl-NL" sz="1050" kern="1200" baseline="0">
                  <a:solidFill>
                    <a:schemeClr val="bg1">
                      <a:lumMod val="50000"/>
                    </a:schemeClr>
                  </a:solidFill>
                  <a:latin typeface="+mj-lt"/>
                  <a:ea typeface="+mn-ea"/>
                  <a:cs typeface="ING Me" panose="02000506040000020004" pitchFamily="2" charset="0"/>
                  <a:sym typeface="Symbol" panose="05050102010706020507" pitchFamily="18" charset="2"/>
                </a:rPr>
                <a:t>          </a:t>
              </a:r>
              <a:endParaRPr lang="nl-NL" sz="1050">
                <a:solidFill>
                  <a:schemeClr val="bg1">
                    <a:lumMod val="50000"/>
                  </a:schemeClr>
                </a:solidFill>
                <a:latin typeface="+mj-lt"/>
              </a:endParaRPr>
            </a:p>
          </p:txBody>
        </p:sp>
        <p:sp>
          <p:nvSpPr>
            <p:cNvPr id="28" name="Gelijkbenige driehoek 15">
              <a:extLst>
                <a:ext uri="{FF2B5EF4-FFF2-40B4-BE49-F238E27FC236}">
                  <a16:creationId xmlns:a16="http://schemas.microsoft.com/office/drawing/2014/main" id="{1FF18432-3FDB-41C5-8E34-4E0CF6CC8519}"/>
                </a:ext>
              </a:extLst>
            </p:cNvPr>
            <p:cNvSpPr/>
            <p:nvPr/>
          </p:nvSpPr>
          <p:spPr>
            <a:xfrm rot="10800000">
              <a:off x="3285462" y="-19479"/>
              <a:ext cx="140144" cy="62681"/>
            </a:xfrm>
            <a:prstGeom prst="triangle">
              <a:avLst/>
            </a:prstGeom>
            <a:solidFill>
              <a:srgbClr val="FF6200"/>
            </a:solidFill>
            <a:ln w="38100">
              <a:solidFill>
                <a:srgbClr val="FF6200"/>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lnSpc>
                  <a:spcPct val="90000"/>
                </a:lnSpc>
              </a:pPr>
              <a:endParaRPr lang="nl-NL" sz="1600">
                <a:latin typeface="+mj-lt"/>
              </a:endParaRPr>
            </a:p>
          </p:txBody>
        </p:sp>
      </p:grpSp>
      <p:sp>
        <p:nvSpPr>
          <p:cNvPr id="29" name="Rectangle 28">
            <a:hlinkClick r:id="rId4" action="ppaction://hlinksldjump"/>
            <a:extLst>
              <a:ext uri="{FF2B5EF4-FFF2-40B4-BE49-F238E27FC236}">
                <a16:creationId xmlns:a16="http://schemas.microsoft.com/office/drawing/2014/main" id="{06002510-8591-4A20-9D6D-16CB224ACA74}"/>
              </a:ext>
            </a:extLst>
          </p:cNvPr>
          <p:cNvSpPr/>
          <p:nvPr/>
        </p:nvSpPr>
        <p:spPr>
          <a:xfrm>
            <a:off x="296141" y="62682"/>
            <a:ext cx="54552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31" name="Rectangle 30">
            <a:hlinkClick r:id="rId5" action="ppaction://hlinksldjump"/>
            <a:extLst>
              <a:ext uri="{FF2B5EF4-FFF2-40B4-BE49-F238E27FC236}">
                <a16:creationId xmlns:a16="http://schemas.microsoft.com/office/drawing/2014/main" id="{EEB1CCC2-C70F-4F28-B49D-3E275405BDCC}"/>
              </a:ext>
            </a:extLst>
          </p:cNvPr>
          <p:cNvSpPr/>
          <p:nvPr/>
        </p:nvSpPr>
        <p:spPr>
          <a:xfrm>
            <a:off x="996892" y="72074"/>
            <a:ext cx="908108" cy="215926"/>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32" name="Rectangle 31">
            <a:hlinkClick r:id="rId6" action="ppaction://hlinksldjump"/>
            <a:extLst>
              <a:ext uri="{FF2B5EF4-FFF2-40B4-BE49-F238E27FC236}">
                <a16:creationId xmlns:a16="http://schemas.microsoft.com/office/drawing/2014/main" id="{FBDB7EBD-2BD3-49CD-8785-F84E0491B46F}"/>
              </a:ext>
            </a:extLst>
          </p:cNvPr>
          <p:cNvSpPr/>
          <p:nvPr/>
        </p:nvSpPr>
        <p:spPr>
          <a:xfrm>
            <a:off x="2109894"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33" name="Rectangle 32">
            <a:hlinkClick r:id="rId7" action="ppaction://hlinksldjump"/>
            <a:extLst>
              <a:ext uri="{FF2B5EF4-FFF2-40B4-BE49-F238E27FC236}">
                <a16:creationId xmlns:a16="http://schemas.microsoft.com/office/drawing/2014/main" id="{9E47DF59-2C2A-4237-84AB-C136BA187120}"/>
              </a:ext>
            </a:extLst>
          </p:cNvPr>
          <p:cNvSpPr/>
          <p:nvPr/>
        </p:nvSpPr>
        <p:spPr>
          <a:xfrm>
            <a:off x="5262215"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graphicFrame>
        <p:nvGraphicFramePr>
          <p:cNvPr id="16" name="Chart 15">
            <a:extLst>
              <a:ext uri="{FF2B5EF4-FFF2-40B4-BE49-F238E27FC236}">
                <a16:creationId xmlns:a16="http://schemas.microsoft.com/office/drawing/2014/main" id="{109C233A-FDFE-4423-A29B-228A384783AF}"/>
              </a:ext>
            </a:extLst>
          </p:cNvPr>
          <p:cNvGraphicFramePr>
            <a:graphicFrameLocks/>
          </p:cNvGraphicFramePr>
          <p:nvPr>
            <p:extLst>
              <p:ext uri="{D42A27DB-BD31-4B8C-83A1-F6EECF244321}">
                <p14:modId xmlns:p14="http://schemas.microsoft.com/office/powerpoint/2010/main" val="713189061"/>
              </p:ext>
            </p:extLst>
          </p:nvPr>
        </p:nvGraphicFramePr>
        <p:xfrm>
          <a:off x="407987" y="4286740"/>
          <a:ext cx="3455987" cy="201756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613898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4B2D0543-1FC1-4889-8721-9AD9BB74FC21}"/>
              </a:ext>
            </a:extLst>
          </p:cNvPr>
          <p:cNvGraphicFramePr>
            <a:graphicFrameLocks/>
          </p:cNvGraphicFramePr>
          <p:nvPr>
            <p:extLst>
              <p:ext uri="{D42A27DB-BD31-4B8C-83A1-F6EECF244321}">
                <p14:modId xmlns:p14="http://schemas.microsoft.com/office/powerpoint/2010/main" val="2264775999"/>
              </p:ext>
            </p:extLst>
          </p:nvPr>
        </p:nvGraphicFramePr>
        <p:xfrm>
          <a:off x="407893" y="3583745"/>
          <a:ext cx="3445200" cy="2840030"/>
        </p:xfrm>
        <a:graphic>
          <a:graphicData uri="http://schemas.openxmlformats.org/drawingml/2006/chart">
            <c:chart xmlns:c="http://schemas.openxmlformats.org/drawingml/2006/chart" xmlns:r="http://schemas.openxmlformats.org/officeDocument/2006/relationships" r:id="rId3"/>
          </a:graphicData>
        </a:graphic>
      </p:graphicFrame>
      <p:sp>
        <p:nvSpPr>
          <p:cNvPr id="30" name="Titel 2">
            <a:extLst>
              <a:ext uri="{FF2B5EF4-FFF2-40B4-BE49-F238E27FC236}">
                <a16:creationId xmlns:a16="http://schemas.microsoft.com/office/drawing/2014/main" id="{19ABB870-01AA-4CE6-98B9-B520258E41FD}"/>
              </a:ext>
            </a:extLst>
          </p:cNvPr>
          <p:cNvSpPr txBox="1">
            <a:spLocks/>
          </p:cNvSpPr>
          <p:nvPr/>
        </p:nvSpPr>
        <p:spPr>
          <a:xfrm>
            <a:off x="417513" y="692151"/>
            <a:ext cx="11376025" cy="483506"/>
          </a:xfrm>
          <a:prstGeom prst="rect">
            <a:avLst/>
          </a:prstGeom>
        </p:spPr>
        <p:txBody>
          <a:bodyPr lIns="0" tIns="0" rIns="0" bIns="0" anchor="t"/>
          <a:lstStyle>
            <a:lvl1pPr algn="l" defTabSz="914400" rtl="0" eaLnBrk="1" latinLnBrk="0" hangingPunct="1">
              <a:lnSpc>
                <a:spcPts val="2800"/>
              </a:lnSpc>
              <a:spcBef>
                <a:spcPct val="0"/>
              </a:spcBef>
              <a:buNone/>
              <a:defRPr sz="2800" b="1" kern="1200" baseline="0">
                <a:solidFill>
                  <a:schemeClr val="tx2"/>
                </a:solidFill>
                <a:latin typeface="+mj-lt"/>
                <a:ea typeface="+mj-ea"/>
                <a:cs typeface="ING Me" pitchFamily="2" charset="0"/>
              </a:defRPr>
            </a:lvl1pPr>
          </a:lstStyle>
          <a:p>
            <a:r>
              <a:rPr lang="nl-NL" sz="2400"/>
              <a:t>1.3  Kansen op succes: Nederland zet ruim 50 miljoen euro op het spel</a:t>
            </a:r>
          </a:p>
        </p:txBody>
      </p:sp>
      <p:sp>
        <p:nvSpPr>
          <p:cNvPr id="4" name="Rechthoek 8">
            <a:extLst>
              <a:ext uri="{FF2B5EF4-FFF2-40B4-BE49-F238E27FC236}">
                <a16:creationId xmlns:a16="http://schemas.microsoft.com/office/drawing/2014/main" id="{4ECC5845-35AD-473A-A079-9765D09BAE5E}"/>
              </a:ext>
            </a:extLst>
          </p:cNvPr>
          <p:cNvSpPr/>
          <p:nvPr/>
        </p:nvSpPr>
        <p:spPr>
          <a:xfrm>
            <a:off x="419252" y="1669073"/>
            <a:ext cx="3386171" cy="1773712"/>
          </a:xfrm>
          <a:prstGeom prst="rect">
            <a:avLst/>
          </a:prstGeom>
        </p:spPr>
        <p:txBody>
          <a:bodyPr wrap="square" lIns="0" tIns="0" rIns="0" bIns="0" numCol="1" spcCol="360000">
            <a:noAutofit/>
          </a:bodyPr>
          <a:lstStyle/>
          <a:p>
            <a:pPr>
              <a:lnSpc>
                <a:spcPct val="114000"/>
              </a:lnSpc>
            </a:pPr>
            <a:r>
              <a:rPr lang="nl-NL" sz="900" b="1">
                <a:solidFill>
                  <a:schemeClr val="tx2"/>
                </a:solidFill>
              </a:rPr>
              <a:t>Ieder zijn eigen favoriet</a:t>
            </a:r>
          </a:p>
          <a:p>
            <a:pPr>
              <a:lnSpc>
                <a:spcPct val="114000"/>
              </a:lnSpc>
            </a:pPr>
            <a:r>
              <a:rPr lang="nl-NL" sz="900"/>
              <a:t>Hoop doet leven. Veel mensen hopen natuurlijk dat hun eigen land de titel pakt. Toch is het echte geloof in eigen kunnen in het nuchtere Nederland een stuk kleiner. Slechts 2% van de Nederlanders denkt dat Oranje het toernooi wint. Het Franse elftal dichten we de meeste kans toe. Eén op de zes (16%) landgenoten ziet de beker naar ‘Les Bleus’ gaan. Onze aartsrivaal en gastland Duitsland schatten we daarna het hoogst in. Over de grens zijn vooral de Fransen en Portugezen erg overtuigd van hun zaak:  twee derde van de Fransen en Portugezen gelooft in de titel voor hun eigen team.</a:t>
            </a:r>
          </a:p>
          <a:p>
            <a:pPr>
              <a:lnSpc>
                <a:spcPct val="114000"/>
              </a:lnSpc>
            </a:pPr>
            <a:endParaRPr lang="nl-NL" sz="900"/>
          </a:p>
        </p:txBody>
      </p:sp>
      <p:sp>
        <p:nvSpPr>
          <p:cNvPr id="5" name="Rechthoek 9">
            <a:extLst>
              <a:ext uri="{FF2B5EF4-FFF2-40B4-BE49-F238E27FC236}">
                <a16:creationId xmlns:a16="http://schemas.microsoft.com/office/drawing/2014/main" id="{51F1E629-A706-4673-80E7-4F876D4B6B0A}"/>
              </a:ext>
            </a:extLst>
          </p:cNvPr>
          <p:cNvSpPr/>
          <p:nvPr/>
        </p:nvSpPr>
        <p:spPr>
          <a:xfrm>
            <a:off x="4373644" y="1668933"/>
            <a:ext cx="3444812" cy="4416812"/>
          </a:xfrm>
          <a:prstGeom prst="rect">
            <a:avLst/>
          </a:prstGeom>
        </p:spPr>
        <p:txBody>
          <a:bodyPr wrap="square" lIns="0" tIns="0" rIns="0" bIns="0" numCol="1" spcCol="360000">
            <a:noAutofit/>
          </a:bodyPr>
          <a:lstStyle/>
          <a:p>
            <a:pPr>
              <a:lnSpc>
                <a:spcPct val="114000"/>
              </a:lnSpc>
            </a:pPr>
            <a:r>
              <a:rPr lang="nl-NL" sz="900" b="1">
                <a:solidFill>
                  <a:schemeClr val="tx2"/>
                </a:solidFill>
              </a:rPr>
              <a:t>Kansen voor Oranje</a:t>
            </a:r>
          </a:p>
          <a:p>
            <a:pPr>
              <a:lnSpc>
                <a:spcPct val="114000"/>
              </a:lnSpc>
            </a:pPr>
            <a:r>
              <a:rPr lang="nl-NL" sz="900"/>
              <a:t>Hoewel de kansen voor Oranje op de winst niet erg hoog worden ingeschat, denkt de meerderheid van Nederland wel dat we de poule overleven. Slecht 8% denkt dat we stranden in de groepsfase. De grootste groep (29%) denkt dat Nederland niet verder komt dan de kwartfinale. </a:t>
            </a:r>
            <a:endParaRPr lang="en-US" sz="900"/>
          </a:p>
          <a:p>
            <a:pPr>
              <a:lnSpc>
                <a:spcPct val="114000"/>
              </a:lnSpc>
            </a:pPr>
            <a:endParaRPr lang="nl-NL" sz="900" b="1">
              <a:solidFill>
                <a:schemeClr val="tx2"/>
              </a:solidFill>
            </a:endParaRPr>
          </a:p>
          <a:p>
            <a:pPr>
              <a:lnSpc>
                <a:spcPct val="114000"/>
              </a:lnSpc>
            </a:pPr>
            <a:r>
              <a:rPr lang="nl-NL" sz="900" b="1">
                <a:solidFill>
                  <a:schemeClr val="tx2"/>
                </a:solidFill>
              </a:rPr>
              <a:t>Kanshebbers op een rij</a:t>
            </a:r>
          </a:p>
          <a:p>
            <a:pPr>
              <a:lnSpc>
                <a:spcPct val="114000"/>
              </a:lnSpc>
            </a:pPr>
            <a:r>
              <a:rPr lang="nl-NL" sz="900"/>
              <a:t>Een objectievere manier om de titelkansen van de deelnemende landen in te schatten, is door te kijken naar internationale voetbalweddenschappen. Omdat er geld op het spel staat, mogen we verwachten dat degenen die een gokje wagen zo rationeel mogelijk naar de titelkansen kijken. Bovendien is het zo dat internationaal gezien de diverse fans allemaal verschillende voorkeuren hebben. De bookmakers en deelnemers aan weddenschappen op internet bestempelen Engeland tot dusver tot titelfavoriet. De Engelsen maken met 21% de meeste kans op de eindzege volgens de wedmarkten.</a:t>
            </a:r>
          </a:p>
          <a:p>
            <a:pPr>
              <a:lnSpc>
                <a:spcPct val="114000"/>
              </a:lnSpc>
            </a:pPr>
            <a:endParaRPr lang="nl-NL" sz="900"/>
          </a:p>
          <a:p>
            <a:pPr>
              <a:lnSpc>
                <a:spcPct val="114000"/>
              </a:lnSpc>
            </a:pPr>
            <a:r>
              <a:rPr lang="nl-NL" sz="900" b="1">
                <a:solidFill>
                  <a:schemeClr val="tx2"/>
                </a:solidFill>
              </a:rPr>
              <a:t>50 miljoen euro op het spel</a:t>
            </a:r>
          </a:p>
          <a:p>
            <a:pPr>
              <a:lnSpc>
                <a:spcPct val="114000"/>
              </a:lnSpc>
            </a:pPr>
            <a:r>
              <a:rPr lang="nl-NL" sz="900"/>
              <a:t>Ruim een vijfde (21%) van de Nederlanders speelt deze zomer mee in één of meerdere voetbalpools; bijvoorbeeld met vrienden, kennissen of collega’s op het werk. Gemiddeld zetten de deelnemers aan een voetbalpooltje 18 euro per persoon in op het spel. Dat betekent dat er in de Nederlandse voetbalpools in totaal ruim 50 miljoen euro op het spel staat. Mannen (28%) doen 2 keer zo vaak mee als vrouwen (14%) en dat is niet het enige verschil. Mannen zetten gemiddeld ook twee keer zoveel in: gemiddeld 22 euro tegenover 11 euro. </a:t>
            </a:r>
          </a:p>
          <a:p>
            <a:pPr>
              <a:lnSpc>
                <a:spcPct val="114000"/>
              </a:lnSpc>
            </a:pPr>
            <a:endParaRPr lang="nl-NL" sz="900">
              <a:solidFill>
                <a:srgbClr val="FF0000"/>
              </a:solidFill>
            </a:endParaRPr>
          </a:p>
          <a:p>
            <a:pPr>
              <a:lnSpc>
                <a:spcPct val="114000"/>
              </a:lnSpc>
            </a:pPr>
            <a:endParaRPr lang="en-US" sz="900"/>
          </a:p>
        </p:txBody>
      </p:sp>
      <p:sp>
        <p:nvSpPr>
          <p:cNvPr id="7" name="Rechthoek 14">
            <a:extLst>
              <a:ext uri="{FF2B5EF4-FFF2-40B4-BE49-F238E27FC236}">
                <a16:creationId xmlns:a16="http://schemas.microsoft.com/office/drawing/2014/main" id="{88A0633D-0F1B-484D-8833-6F7F6F8B6D8B}"/>
              </a:ext>
            </a:extLst>
          </p:cNvPr>
          <p:cNvSpPr/>
          <p:nvPr/>
        </p:nvSpPr>
        <p:spPr>
          <a:xfrm>
            <a:off x="8346740" y="1678123"/>
            <a:ext cx="3435198" cy="2015421"/>
          </a:xfrm>
          <a:prstGeom prst="rect">
            <a:avLst/>
          </a:prstGeom>
        </p:spPr>
        <p:txBody>
          <a:bodyPr wrap="square" lIns="0" tIns="0" rIns="0" bIns="0" numCol="1" spcCol="360000">
            <a:noAutofit/>
          </a:bodyPr>
          <a:lstStyle/>
          <a:p>
            <a:pPr>
              <a:lnSpc>
                <a:spcPct val="114000"/>
              </a:lnSpc>
            </a:pPr>
            <a:r>
              <a:rPr lang="nl-NL" sz="900"/>
              <a:t>Internationaal vergeleken zetten Nederlanders veruit het minst op het spel. De grootste gokkers zijn te vinden in Frankrijk (met een gemiddelde inzet van 130 euro, België (98 euro) en Duitsland (87 euro) maken de top-3 compleet.</a:t>
            </a:r>
          </a:p>
          <a:p>
            <a:pPr>
              <a:lnSpc>
                <a:spcPct val="114000"/>
              </a:lnSpc>
            </a:pPr>
            <a:endParaRPr lang="nl-NL" sz="900"/>
          </a:p>
          <a:p>
            <a:pPr>
              <a:lnSpc>
                <a:spcPct val="114000"/>
              </a:lnSpc>
            </a:pPr>
            <a:r>
              <a:rPr lang="nl-NL" sz="900" b="1">
                <a:solidFill>
                  <a:schemeClr val="tx2"/>
                </a:solidFill>
              </a:rPr>
              <a:t>Voor het spel en niet om de knikkers</a:t>
            </a:r>
          </a:p>
          <a:p>
            <a:pPr>
              <a:lnSpc>
                <a:spcPct val="114000"/>
              </a:lnSpc>
            </a:pPr>
            <a:r>
              <a:rPr lang="nl-NL" sz="900"/>
              <a:t>Nederlandse deelnemers aan de voetbalpool doen toch vooral mee om het spel en niet om de knikkers. Uit eerder onderzoek blijkt dat vrijwel alle deelnemers aan een voetbalpool aangeven dat ze vooral meedoen voor de lol. Slecht een paar procent vindt de geldprijs erg belangrijk. Mogelijk verklaart deze motivatie ook voor een deel waarom we hier in Nederland in internationaal perspectief om zo’n bescheiden inzet spelen.</a:t>
            </a:r>
          </a:p>
          <a:p>
            <a:pPr>
              <a:lnSpc>
                <a:spcPct val="114000"/>
              </a:lnSpc>
            </a:pPr>
            <a:endParaRPr lang="en-US" sz="900">
              <a:solidFill>
                <a:srgbClr val="FF0000"/>
              </a:solidFill>
            </a:endParaRPr>
          </a:p>
        </p:txBody>
      </p:sp>
      <p:grpSp>
        <p:nvGrpSpPr>
          <p:cNvPr id="18" name="Groep 13">
            <a:extLst>
              <a:ext uri="{FF2B5EF4-FFF2-40B4-BE49-F238E27FC236}">
                <a16:creationId xmlns:a16="http://schemas.microsoft.com/office/drawing/2014/main" id="{278CA6C9-A329-4ABC-B95A-35A732D37031}"/>
              </a:ext>
            </a:extLst>
          </p:cNvPr>
          <p:cNvGrpSpPr/>
          <p:nvPr/>
        </p:nvGrpSpPr>
        <p:grpSpPr>
          <a:xfrm>
            <a:off x="0" y="-19479"/>
            <a:ext cx="12192000" cy="307479"/>
            <a:chOff x="0" y="-19479"/>
            <a:chExt cx="12192000" cy="307479"/>
          </a:xfrm>
        </p:grpSpPr>
        <p:sp>
          <p:nvSpPr>
            <p:cNvPr id="20" name="Rechthoek 14">
              <a:extLst>
                <a:ext uri="{FF2B5EF4-FFF2-40B4-BE49-F238E27FC236}">
                  <a16:creationId xmlns:a16="http://schemas.microsoft.com/office/drawing/2014/main" id="{B5EB1760-336C-4C0F-8443-51B5D5D79B37}"/>
                </a:ext>
              </a:extLst>
            </p:cNvPr>
            <p:cNvSpPr/>
            <p:nvPr/>
          </p:nvSpPr>
          <p:spPr>
            <a:xfrm>
              <a:off x="0" y="0"/>
              <a:ext cx="12192000" cy="28800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36000" rIns="36000" bIns="54000" numCol="1" spcCol="0" rtlCol="0" fromWordArt="0" anchor="b" anchorCtr="0" forceAA="0" compatLnSpc="1">
              <a:prstTxWarp prst="textNoShape">
                <a:avLst/>
              </a:prstTxWarp>
              <a:noAutofit/>
            </a:bodyPr>
            <a:lstStyle/>
            <a:p>
              <a:pPr>
                <a:lnSpc>
                  <a:spcPct val="90000"/>
                </a:lnSpc>
              </a:pPr>
              <a:r>
                <a:rPr lang="nl-NL" sz="1050">
                  <a:solidFill>
                    <a:schemeClr val="bg2"/>
                  </a:solidFill>
                  <a:latin typeface="+mj-lt"/>
                </a:rPr>
                <a:t>Inhoud</a:t>
              </a:r>
              <a:r>
                <a:rPr lang="nl-NL" sz="1050">
                  <a:solidFill>
                    <a:schemeClr val="bg1">
                      <a:lumMod val="50000"/>
                    </a:schemeClr>
                  </a:solidFill>
                  <a:latin typeface="+mj-lt"/>
                </a:rPr>
                <a:t>   </a:t>
              </a:r>
              <a:r>
                <a:rPr lang="nl-NL" sz="1050" kern="1200">
                  <a:solidFill>
                    <a:schemeClr val="bg2"/>
                  </a:solidFill>
                  <a:latin typeface="+mj-lt"/>
                  <a:ea typeface="+mn-ea"/>
                  <a:cs typeface="ING Me" panose="02000506040000020004" pitchFamily="2" charset="0"/>
                  <a:sym typeface="Symbol" panose="05050102010706020507" pitchFamily="18" charset="2"/>
                </a:rPr>
                <a:t>•</a:t>
              </a:r>
              <a:r>
                <a:rPr lang="nl-NL" sz="1050" baseline="0">
                  <a:solidFill>
                    <a:schemeClr val="bg2"/>
                  </a:solidFill>
                  <a:latin typeface="+mj-lt"/>
                </a:rPr>
                <a:t>   Samenvatting</a:t>
              </a:r>
              <a:r>
                <a:rPr lang="nl-NL" sz="1050">
                  <a:solidFill>
                    <a:schemeClr val="bg2"/>
                  </a:solidFill>
                </a:rPr>
                <a:t>   </a:t>
              </a:r>
              <a:r>
                <a:rPr lang="nl-NL" sz="1050">
                  <a:solidFill>
                    <a:schemeClr val="bg1">
                      <a:lumMod val="50000"/>
                    </a:schemeClr>
                  </a:solidFill>
                  <a:cs typeface="ING Me" panose="02000506040000020004" pitchFamily="2" charset="0"/>
                  <a:sym typeface="Symbol" panose="05050102010706020507" pitchFamily="18" charset="2"/>
                </a:rPr>
                <a:t>•   </a:t>
              </a:r>
              <a:r>
                <a:rPr lang="nl-NL" sz="1050" b="1">
                  <a:solidFill>
                    <a:schemeClr val="tx1"/>
                  </a:solidFill>
                  <a:cs typeface="ING Me" panose="02000506040000020004" pitchFamily="2" charset="0"/>
                  <a:sym typeface="Symbol" panose="05050102010706020507" pitchFamily="18" charset="2"/>
                </a:rPr>
                <a:t>Wat betekent het EK voetbal voor consumenten?</a:t>
              </a:r>
              <a:r>
                <a:rPr lang="nl-NL" sz="1050" b="1">
                  <a:solidFill>
                    <a:schemeClr val="tx1"/>
                  </a:solidFill>
                </a:rPr>
                <a:t>   </a:t>
              </a:r>
              <a:r>
                <a:rPr lang="nl-NL" sz="1050">
                  <a:solidFill>
                    <a:schemeClr val="bg1">
                      <a:lumMod val="50000"/>
                    </a:schemeClr>
                  </a:solidFill>
                  <a:cs typeface="ING Me" panose="02000506040000020004" pitchFamily="2" charset="0"/>
                  <a:sym typeface="Symbol" panose="05050102010706020507" pitchFamily="18" charset="2"/>
                </a:rPr>
                <a:t>•   Wat betekent het EK voetbal voor de economie?</a:t>
              </a:r>
              <a:r>
                <a:rPr lang="nl-NL" sz="1050" kern="1200" baseline="0">
                  <a:solidFill>
                    <a:schemeClr val="bg1">
                      <a:lumMod val="50000"/>
                    </a:schemeClr>
                  </a:solidFill>
                  <a:latin typeface="+mj-lt"/>
                  <a:ea typeface="+mn-ea"/>
                  <a:cs typeface="ING Me" panose="02000506040000020004" pitchFamily="2" charset="0"/>
                  <a:sym typeface="Symbol" panose="05050102010706020507" pitchFamily="18" charset="2"/>
                </a:rPr>
                <a:t>          </a:t>
              </a:r>
              <a:endParaRPr lang="nl-NL" sz="1050">
                <a:solidFill>
                  <a:schemeClr val="bg1">
                    <a:lumMod val="50000"/>
                  </a:schemeClr>
                </a:solidFill>
                <a:latin typeface="+mj-lt"/>
              </a:endParaRPr>
            </a:p>
          </p:txBody>
        </p:sp>
        <p:sp>
          <p:nvSpPr>
            <p:cNvPr id="21" name="Gelijkbenige driehoek 15">
              <a:extLst>
                <a:ext uri="{FF2B5EF4-FFF2-40B4-BE49-F238E27FC236}">
                  <a16:creationId xmlns:a16="http://schemas.microsoft.com/office/drawing/2014/main" id="{7DC7681C-7F9B-499B-A405-A1868D65D0F4}"/>
                </a:ext>
              </a:extLst>
            </p:cNvPr>
            <p:cNvSpPr/>
            <p:nvPr/>
          </p:nvSpPr>
          <p:spPr>
            <a:xfrm rot="10800000">
              <a:off x="3290057" y="-19479"/>
              <a:ext cx="140144" cy="62681"/>
            </a:xfrm>
            <a:prstGeom prst="triangle">
              <a:avLst/>
            </a:prstGeom>
            <a:solidFill>
              <a:srgbClr val="FF6200"/>
            </a:solidFill>
            <a:ln w="38100">
              <a:solidFill>
                <a:srgbClr val="FF6200"/>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lnSpc>
                  <a:spcPct val="90000"/>
                </a:lnSpc>
              </a:pPr>
              <a:endParaRPr lang="nl-NL" sz="1600">
                <a:latin typeface="+mj-lt"/>
              </a:endParaRPr>
            </a:p>
          </p:txBody>
        </p:sp>
      </p:grpSp>
      <p:sp>
        <p:nvSpPr>
          <p:cNvPr id="22" name="Rectangle 21">
            <a:hlinkClick r:id="rId4" action="ppaction://hlinksldjump"/>
            <a:extLst>
              <a:ext uri="{FF2B5EF4-FFF2-40B4-BE49-F238E27FC236}">
                <a16:creationId xmlns:a16="http://schemas.microsoft.com/office/drawing/2014/main" id="{C71728C5-DC22-4DDC-8BEF-99FC049CD8FC}"/>
              </a:ext>
            </a:extLst>
          </p:cNvPr>
          <p:cNvSpPr/>
          <p:nvPr/>
        </p:nvSpPr>
        <p:spPr>
          <a:xfrm>
            <a:off x="296141" y="62682"/>
            <a:ext cx="54552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3" name="Rectangle 22">
            <a:hlinkClick r:id="rId5" action="ppaction://hlinksldjump"/>
            <a:extLst>
              <a:ext uri="{FF2B5EF4-FFF2-40B4-BE49-F238E27FC236}">
                <a16:creationId xmlns:a16="http://schemas.microsoft.com/office/drawing/2014/main" id="{4EF1C134-EA7B-41D1-AE77-05C6F8121DB1}"/>
              </a:ext>
            </a:extLst>
          </p:cNvPr>
          <p:cNvSpPr/>
          <p:nvPr/>
        </p:nvSpPr>
        <p:spPr>
          <a:xfrm>
            <a:off x="996892" y="72074"/>
            <a:ext cx="908108" cy="215926"/>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4" name="Rectangle 23">
            <a:hlinkClick r:id="rId6" action="ppaction://hlinksldjump"/>
            <a:extLst>
              <a:ext uri="{FF2B5EF4-FFF2-40B4-BE49-F238E27FC236}">
                <a16:creationId xmlns:a16="http://schemas.microsoft.com/office/drawing/2014/main" id="{281594A9-E3B5-4F29-A2BE-5510F484195A}"/>
              </a:ext>
            </a:extLst>
          </p:cNvPr>
          <p:cNvSpPr/>
          <p:nvPr/>
        </p:nvSpPr>
        <p:spPr>
          <a:xfrm>
            <a:off x="2109894"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5" name="Rectangle 24">
            <a:hlinkClick r:id="rId7" action="ppaction://hlinksldjump"/>
            <a:extLst>
              <a:ext uri="{FF2B5EF4-FFF2-40B4-BE49-F238E27FC236}">
                <a16:creationId xmlns:a16="http://schemas.microsoft.com/office/drawing/2014/main" id="{51C78DFD-E333-4B7E-8302-FBF7AD033C2E}"/>
              </a:ext>
            </a:extLst>
          </p:cNvPr>
          <p:cNvSpPr/>
          <p:nvPr/>
        </p:nvSpPr>
        <p:spPr>
          <a:xfrm>
            <a:off x="5262215"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graphicFrame>
        <p:nvGraphicFramePr>
          <p:cNvPr id="2" name="Chart 1">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3536336383"/>
              </p:ext>
            </p:extLst>
          </p:nvPr>
        </p:nvGraphicFramePr>
        <p:xfrm>
          <a:off x="8338909" y="3877339"/>
          <a:ext cx="3489605" cy="2412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039385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9A254D-344D-470A-B0E3-82477F9EAA7F}"/>
              </a:ext>
            </a:extLst>
          </p:cNvPr>
          <p:cNvPicPr>
            <a:picLocks noChangeAspect="1"/>
          </p:cNvPicPr>
          <p:nvPr/>
        </p:nvPicPr>
        <p:blipFill rotWithShape="1">
          <a:blip r:embed="rId3"/>
          <a:srcRect t="18578" b="27790"/>
          <a:stretch/>
        </p:blipFill>
        <p:spPr>
          <a:xfrm>
            <a:off x="2346" y="-28904"/>
            <a:ext cx="12189654" cy="4359603"/>
          </a:xfrm>
          <a:prstGeom prst="rect">
            <a:avLst/>
          </a:prstGeom>
        </p:spPr>
      </p:pic>
      <p:sp>
        <p:nvSpPr>
          <p:cNvPr id="3" name="Freeform: Shape 2">
            <a:extLst>
              <a:ext uri="{FF2B5EF4-FFF2-40B4-BE49-F238E27FC236}">
                <a16:creationId xmlns:a16="http://schemas.microsoft.com/office/drawing/2014/main" id="{72AF49BC-7B35-1F57-D1A8-D16E8F3DB2CE}"/>
              </a:ext>
            </a:extLst>
          </p:cNvPr>
          <p:cNvSpPr/>
          <p:nvPr/>
        </p:nvSpPr>
        <p:spPr>
          <a:xfrm>
            <a:off x="0" y="4196253"/>
            <a:ext cx="12192000" cy="2220422"/>
          </a:xfrm>
          <a:custGeom>
            <a:avLst/>
            <a:gdLst>
              <a:gd name="connsiteX0" fmla="*/ 12192000 w 12192000"/>
              <a:gd name="connsiteY0" fmla="*/ 0 h 2220422"/>
              <a:gd name="connsiteX1" fmla="*/ 12192000 w 12192000"/>
              <a:gd name="connsiteY1" fmla="*/ 2220422 h 2220422"/>
              <a:gd name="connsiteX2" fmla="*/ 0 w 12192000"/>
              <a:gd name="connsiteY2" fmla="*/ 2220422 h 2220422"/>
              <a:gd name="connsiteX3" fmla="*/ 0 w 12192000"/>
              <a:gd name="connsiteY3" fmla="*/ 131077 h 2220422"/>
              <a:gd name="connsiteX4" fmla="*/ 11997669 w 12192000"/>
              <a:gd name="connsiteY4" fmla="*/ 130744 h 2220422"/>
              <a:gd name="connsiteX5" fmla="*/ 12191568 w 12192000"/>
              <a:gd name="connsiteY5" fmla="*/ 2140 h 2220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220422">
                <a:moveTo>
                  <a:pt x="12192000" y="0"/>
                </a:moveTo>
                <a:lnTo>
                  <a:pt x="12192000" y="2220422"/>
                </a:lnTo>
                <a:lnTo>
                  <a:pt x="0" y="2220422"/>
                </a:lnTo>
                <a:lnTo>
                  <a:pt x="0" y="131077"/>
                </a:lnTo>
                <a:lnTo>
                  <a:pt x="11997669" y="130744"/>
                </a:lnTo>
                <a:cubicBezTo>
                  <a:pt x="12084834" y="130744"/>
                  <a:pt x="12159622" y="77716"/>
                  <a:pt x="12191568" y="2140"/>
                </a:cubicBezTo>
                <a:close/>
              </a:path>
            </a:pathLst>
          </a:custGeom>
          <a:solidFill>
            <a:schemeClr val="bg1"/>
          </a:solidFill>
        </p:spPr>
        <p:txBody>
          <a:bodyPr wrap="square" lIns="0" tIns="0" rIns="0" bIns="0" numCol="1" spcCol="360000" rtlCol="0" anchor="ctr">
            <a:noAutofit/>
          </a:bodyPr>
          <a:lstStyle/>
          <a:p>
            <a:pPr marL="0" algn="l">
              <a:lnSpc>
                <a:spcPct val="120000"/>
              </a:lnSpc>
              <a:buSzPct val="120000"/>
            </a:pPr>
            <a:endParaRPr lang="nl-NL" sz="900"/>
          </a:p>
        </p:txBody>
      </p:sp>
      <p:sp>
        <p:nvSpPr>
          <p:cNvPr id="15" name="Rechthoek: afgeronde hoeken 14">
            <a:extLst>
              <a:ext uri="{FF2B5EF4-FFF2-40B4-BE49-F238E27FC236}">
                <a16:creationId xmlns:a16="http://schemas.microsoft.com/office/drawing/2014/main" id="{CAF53F9B-B235-4186-8E7A-C8BF9D561AAA}"/>
              </a:ext>
            </a:extLst>
          </p:cNvPr>
          <p:cNvSpPr/>
          <p:nvPr/>
        </p:nvSpPr>
        <p:spPr>
          <a:xfrm>
            <a:off x="407984" y="426217"/>
            <a:ext cx="2430164" cy="561223"/>
          </a:xfrm>
          <a:prstGeom prst="roundRect">
            <a:avLst/>
          </a:prstGeom>
          <a:solidFill>
            <a:schemeClr val="tx2">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44000" tIns="180000" rtlCol="0" anchor="ctr"/>
          <a:lstStyle/>
          <a:p>
            <a:r>
              <a:rPr lang="nl-NL" altLang="nl-NL" sz="3000" b="1">
                <a:solidFill>
                  <a:srgbClr val="FFFFFF"/>
                </a:solidFill>
                <a:latin typeface="ING Me" panose="02000506040000020004" pitchFamily="2" charset="0"/>
              </a:rPr>
              <a:t>Hoofdstuk 2</a:t>
            </a:r>
          </a:p>
          <a:p>
            <a:pPr algn="ctr"/>
            <a:endParaRPr lang="nl-NL" sz="1050"/>
          </a:p>
        </p:txBody>
      </p:sp>
      <p:sp>
        <p:nvSpPr>
          <p:cNvPr id="16" name="Text Box 29">
            <a:extLst>
              <a:ext uri="{FF2B5EF4-FFF2-40B4-BE49-F238E27FC236}">
                <a16:creationId xmlns:a16="http://schemas.microsoft.com/office/drawing/2014/main" id="{85D8A0B7-53AC-410F-902C-3DE15F3444E5}"/>
              </a:ext>
            </a:extLst>
          </p:cNvPr>
          <p:cNvSpPr txBox="1">
            <a:spLocks noChangeArrowheads="1"/>
          </p:cNvSpPr>
          <p:nvPr/>
        </p:nvSpPr>
        <p:spPr bwMode="auto">
          <a:xfrm>
            <a:off x="407984" y="4503654"/>
            <a:ext cx="9346879" cy="448745"/>
          </a:xfrm>
          <a:prstGeom prst="rect">
            <a:avLst/>
          </a:prstGeom>
          <a:noFill/>
          <a:ln>
            <a:noFill/>
          </a:ln>
          <a:effectLst/>
          <a:extLst>
            <a:ext uri="{909E8E84-426E-40DD-AFC4-6F175D3DCCD1}">
              <a14:hiddenFill xmlns:a14="http://schemas.microsoft.com/office/drawing/2010/main">
                <a:solidFill>
                  <a:srgbClr val="767676"/>
                </a:solidFill>
              </a14:hiddenFill>
            </a:ext>
            <a:ext uri="{91240B29-F687-4F45-9708-019B960494DF}">
              <a14:hiddenLine xmlns:a14="http://schemas.microsoft.com/office/drawing/2010/main" w="9525" algn="in">
                <a:solidFill>
                  <a:srgbClr val="333333"/>
                </a:solidFill>
                <a:miter lim="800000"/>
                <a:headEnd/>
                <a:tailEnd/>
              </a14:hiddenLine>
            </a:ext>
            <a:ext uri="{AF507438-7753-43E0-B8FC-AC1667EBCBE1}">
              <a14:hiddenEffects xmlns:a14="http://schemas.microsoft.com/office/drawing/2010/main">
                <a:effectLst>
                  <a:outerShdw dist="35921" dir="2700000" algn="ctr" rotWithShape="0">
                    <a:srgbClr val="A8A8A8"/>
                  </a:outerShdw>
                </a:effectLst>
              </a14:hiddenEffects>
            </a:ext>
          </a:extLst>
        </p:spPr>
        <p:txBody>
          <a:bodyPr vert="horz" wrap="square" lIns="0" tIns="36576" rIns="36576" bIns="36576" numCol="1" anchor="t" anchorCtr="0" compatLnSpc="1">
            <a:prstTxWarp prst="textNoShape">
              <a:avLst/>
            </a:prstTxWarp>
          </a:bodyPr>
          <a:lstStyle/>
          <a:p>
            <a:pPr lvl="0" eaLnBrk="0" fontAlgn="base" hangingPunct="0">
              <a:spcBef>
                <a:spcPct val="0"/>
              </a:spcBef>
              <a:spcAft>
                <a:spcPct val="0"/>
              </a:spcAft>
            </a:pPr>
            <a:r>
              <a:rPr lang="nl-NL" altLang="nl-NL" sz="2200" b="1">
                <a:solidFill>
                  <a:srgbClr val="FF6200"/>
                </a:solidFill>
                <a:latin typeface="ING Me" panose="02000506040000020004" pitchFamily="2" charset="0"/>
              </a:rPr>
              <a:t>Wat betekent het EK voetbal voor de economie?</a:t>
            </a:r>
            <a:endParaRPr lang="nl-NL" altLang="nl-NL" sz="2200" b="1">
              <a:solidFill>
                <a:srgbClr val="333333"/>
              </a:solidFill>
              <a:latin typeface="Arial" panose="020B0604020202020204" pitchFamily="34" charset="0"/>
            </a:endParaRPr>
          </a:p>
        </p:txBody>
      </p:sp>
      <p:graphicFrame>
        <p:nvGraphicFramePr>
          <p:cNvPr id="17" name="Tabel 16">
            <a:extLst>
              <a:ext uri="{FF2B5EF4-FFF2-40B4-BE49-F238E27FC236}">
                <a16:creationId xmlns:a16="http://schemas.microsoft.com/office/drawing/2014/main" id="{760712DC-BCCF-4BD2-AEA0-16A9118AD356}"/>
              </a:ext>
            </a:extLst>
          </p:cNvPr>
          <p:cNvGraphicFramePr>
            <a:graphicFrameLocks noGrp="1"/>
          </p:cNvGraphicFramePr>
          <p:nvPr>
            <p:extLst>
              <p:ext uri="{D42A27DB-BD31-4B8C-83A1-F6EECF244321}">
                <p14:modId xmlns:p14="http://schemas.microsoft.com/office/powerpoint/2010/main" val="3089069495"/>
              </p:ext>
            </p:extLst>
          </p:nvPr>
        </p:nvGraphicFramePr>
        <p:xfrm>
          <a:off x="407984" y="5186117"/>
          <a:ext cx="6144128" cy="1004248"/>
        </p:xfrm>
        <a:graphic>
          <a:graphicData uri="http://schemas.openxmlformats.org/drawingml/2006/table">
            <a:tbl>
              <a:tblPr firstRow="1" bandRow="1">
                <a:tableStyleId>{2D5ABB26-0587-4C30-8999-92F81FD0307C}</a:tableStyleId>
              </a:tblPr>
              <a:tblGrid>
                <a:gridCol w="4416128">
                  <a:extLst>
                    <a:ext uri="{9D8B030D-6E8A-4147-A177-3AD203B41FA5}">
                      <a16:colId xmlns:a16="http://schemas.microsoft.com/office/drawing/2014/main" val="20000"/>
                    </a:ext>
                  </a:extLst>
                </a:gridCol>
                <a:gridCol w="1728000">
                  <a:extLst>
                    <a:ext uri="{9D8B030D-6E8A-4147-A177-3AD203B41FA5}">
                      <a16:colId xmlns:a16="http://schemas.microsoft.com/office/drawing/2014/main" val="20001"/>
                    </a:ext>
                  </a:extLst>
                </a:gridCol>
              </a:tblGrid>
              <a:tr h="251062">
                <a:tc>
                  <a:txBody>
                    <a:bodyPr/>
                    <a:lstStyle/>
                    <a:p>
                      <a:pPr>
                        <a:lnSpc>
                          <a:spcPct val="110000"/>
                        </a:lnSpc>
                      </a:pPr>
                      <a:r>
                        <a:rPr lang="nl-NL" sz="1100"/>
                        <a:t>Extra uitgaven: bijna 50 miljoen euro aan oranje artikelen</a:t>
                      </a:r>
                      <a:endParaRPr lang="nl-NL" sz="1100">
                        <a:solidFill>
                          <a:schemeClr val="tx1"/>
                        </a:solidFill>
                      </a:endParaRPr>
                    </a:p>
                  </a:txBody>
                  <a:tcPr marL="0" marR="0" marT="0" marB="0"/>
                </a:tc>
                <a:tc>
                  <a:txBody>
                    <a:bodyPr/>
                    <a:lstStyle/>
                    <a:p>
                      <a:pPr algn="r">
                        <a:lnSpc>
                          <a:spcPct val="110000"/>
                        </a:lnSpc>
                      </a:pPr>
                      <a:r>
                        <a:rPr lang="nl-NL" sz="1100">
                          <a:solidFill>
                            <a:schemeClr val="tx1"/>
                          </a:solidFill>
                        </a:rPr>
                        <a:t>9</a:t>
                      </a:r>
                    </a:p>
                  </a:txBody>
                  <a:tcPr marL="0" marR="0" marT="0" marB="0"/>
                </a:tc>
                <a:extLst>
                  <a:ext uri="{0D108BD9-81ED-4DB2-BD59-A6C34878D82A}">
                    <a16:rowId xmlns:a16="http://schemas.microsoft.com/office/drawing/2014/main" val="10000"/>
                  </a:ext>
                </a:extLst>
              </a:tr>
              <a:tr h="251062">
                <a:tc>
                  <a:txBody>
                    <a:bodyPr/>
                    <a:lstStyle/>
                    <a:p>
                      <a:pPr>
                        <a:lnSpc>
                          <a:spcPct val="110000"/>
                        </a:lnSpc>
                      </a:pPr>
                      <a:r>
                        <a:rPr lang="nl-NL" sz="1100"/>
                        <a:t>Sectoren: voetbaljaren anders dan andere jaren</a:t>
                      </a:r>
                    </a:p>
                  </a:txBody>
                  <a:tcPr marL="0" marR="0" marT="0" marB="0"/>
                </a:tc>
                <a:tc>
                  <a:txBody>
                    <a:bodyPr/>
                    <a:lstStyle/>
                    <a:p>
                      <a:pPr algn="r">
                        <a:lnSpc>
                          <a:spcPct val="110000"/>
                        </a:lnSpc>
                      </a:pPr>
                      <a:r>
                        <a:rPr lang="nl-NL" sz="1100">
                          <a:solidFill>
                            <a:schemeClr val="tx1"/>
                          </a:solidFill>
                        </a:rPr>
                        <a:t>10</a:t>
                      </a:r>
                    </a:p>
                  </a:txBody>
                  <a:tcPr marL="0" marR="0" marT="0" marB="0"/>
                </a:tc>
                <a:extLst>
                  <a:ext uri="{0D108BD9-81ED-4DB2-BD59-A6C34878D82A}">
                    <a16:rowId xmlns:a16="http://schemas.microsoft.com/office/drawing/2014/main" val="10001"/>
                  </a:ext>
                </a:extLst>
              </a:tr>
              <a:tr h="251062">
                <a:tc>
                  <a:txBody>
                    <a:bodyPr/>
                    <a:lstStyle/>
                    <a:p>
                      <a:pPr>
                        <a:lnSpc>
                          <a:spcPct val="110000"/>
                        </a:lnSpc>
                      </a:pPr>
                      <a:r>
                        <a:rPr lang="nl-NL" sz="1100">
                          <a:solidFill>
                            <a:schemeClr val="tx1"/>
                          </a:solidFill>
                        </a:rPr>
                        <a:t>Productiviteit tijdens EK iets onder druk</a:t>
                      </a:r>
                    </a:p>
                  </a:txBody>
                  <a:tcPr marL="0" marR="0" marT="0" marB="0"/>
                </a:tc>
                <a:tc>
                  <a:txBody>
                    <a:bodyPr/>
                    <a:lstStyle/>
                    <a:p>
                      <a:pPr algn="r">
                        <a:lnSpc>
                          <a:spcPct val="110000"/>
                        </a:lnSpc>
                      </a:pPr>
                      <a:r>
                        <a:rPr lang="nl-NL" sz="1100">
                          <a:solidFill>
                            <a:schemeClr val="tx1"/>
                          </a:solidFill>
                        </a:rPr>
                        <a:t>11</a:t>
                      </a:r>
                    </a:p>
                  </a:txBody>
                  <a:tcPr marL="0" marR="0" marT="0" marB="0"/>
                </a:tc>
                <a:extLst>
                  <a:ext uri="{0D108BD9-81ED-4DB2-BD59-A6C34878D82A}">
                    <a16:rowId xmlns:a16="http://schemas.microsoft.com/office/drawing/2014/main" val="10002"/>
                  </a:ext>
                </a:extLst>
              </a:tr>
              <a:tr h="251062">
                <a:tc>
                  <a:txBody>
                    <a:bodyPr/>
                    <a:lstStyle/>
                    <a:p>
                      <a:pPr>
                        <a:lnSpc>
                          <a:spcPct val="110000"/>
                        </a:lnSpc>
                      </a:pPr>
                      <a:endParaRPr lang="nl-NL" sz="1100">
                        <a:solidFill>
                          <a:schemeClr val="tx1"/>
                        </a:solidFill>
                      </a:endParaRPr>
                    </a:p>
                  </a:txBody>
                  <a:tcPr marL="0" marR="0" marT="0" marB="0"/>
                </a:tc>
                <a:tc>
                  <a:txBody>
                    <a:bodyPr/>
                    <a:lstStyle/>
                    <a:p>
                      <a:pPr algn="r">
                        <a:lnSpc>
                          <a:spcPct val="110000"/>
                        </a:lnSpc>
                      </a:pPr>
                      <a:endParaRPr lang="nl-NL" sz="1100">
                        <a:solidFill>
                          <a:schemeClr val="tx1"/>
                        </a:solidFill>
                      </a:endParaRPr>
                    </a:p>
                  </a:txBody>
                  <a:tcPr marL="0" marR="0" marT="0" marB="0"/>
                </a:tc>
                <a:extLst>
                  <a:ext uri="{0D108BD9-81ED-4DB2-BD59-A6C34878D82A}">
                    <a16:rowId xmlns:a16="http://schemas.microsoft.com/office/drawing/2014/main" val="10003"/>
                  </a:ext>
                </a:extLst>
              </a:tr>
            </a:tbl>
          </a:graphicData>
        </a:graphic>
      </p:graphicFrame>
      <p:sp>
        <p:nvSpPr>
          <p:cNvPr id="7" name="Rectangle 6">
            <a:hlinkClick r:id="rId4" action="ppaction://hlinksldjump"/>
            <a:extLst>
              <a:ext uri="{FF2B5EF4-FFF2-40B4-BE49-F238E27FC236}">
                <a16:creationId xmlns:a16="http://schemas.microsoft.com/office/drawing/2014/main" id="{E9AC9658-016A-4B7B-ACBE-75E05D29DC61}"/>
              </a:ext>
            </a:extLst>
          </p:cNvPr>
          <p:cNvSpPr/>
          <p:nvPr/>
        </p:nvSpPr>
        <p:spPr>
          <a:xfrm>
            <a:off x="378963" y="5186116"/>
            <a:ext cx="6277626" cy="210749"/>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8" name="Rectangle 7">
            <a:hlinkClick r:id="rId5" action="ppaction://hlinksldjump"/>
            <a:extLst>
              <a:ext uri="{FF2B5EF4-FFF2-40B4-BE49-F238E27FC236}">
                <a16:creationId xmlns:a16="http://schemas.microsoft.com/office/drawing/2014/main" id="{5AA17156-ABAE-4001-B604-CD29EB0610CE}"/>
              </a:ext>
            </a:extLst>
          </p:cNvPr>
          <p:cNvSpPr/>
          <p:nvPr/>
        </p:nvSpPr>
        <p:spPr>
          <a:xfrm>
            <a:off x="378953" y="5419834"/>
            <a:ext cx="6277626" cy="210749"/>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9" name="Rectangle 8">
            <a:hlinkClick r:id="rId6" action="ppaction://hlinksldjump"/>
            <a:extLst>
              <a:ext uri="{FF2B5EF4-FFF2-40B4-BE49-F238E27FC236}">
                <a16:creationId xmlns:a16="http://schemas.microsoft.com/office/drawing/2014/main" id="{8FB7DB5E-DD78-4F0B-9FEF-F8374E6E267C}"/>
              </a:ext>
            </a:extLst>
          </p:cNvPr>
          <p:cNvSpPr/>
          <p:nvPr/>
        </p:nvSpPr>
        <p:spPr>
          <a:xfrm>
            <a:off x="361343" y="5692446"/>
            <a:ext cx="6277626" cy="210749"/>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Tree>
    <p:extLst>
      <p:ext uri="{BB962C8B-B14F-4D97-AF65-F5344CB8AC3E}">
        <p14:creationId xmlns:p14="http://schemas.microsoft.com/office/powerpoint/2010/main" val="3506294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el 2">
            <a:extLst>
              <a:ext uri="{FF2B5EF4-FFF2-40B4-BE49-F238E27FC236}">
                <a16:creationId xmlns:a16="http://schemas.microsoft.com/office/drawing/2014/main" id="{19ABB870-01AA-4CE6-98B9-B520258E41FD}"/>
              </a:ext>
            </a:extLst>
          </p:cNvPr>
          <p:cNvSpPr txBox="1">
            <a:spLocks/>
          </p:cNvSpPr>
          <p:nvPr/>
        </p:nvSpPr>
        <p:spPr>
          <a:xfrm>
            <a:off x="417513" y="692151"/>
            <a:ext cx="11376025" cy="483506"/>
          </a:xfrm>
          <a:prstGeom prst="rect">
            <a:avLst/>
          </a:prstGeom>
        </p:spPr>
        <p:txBody>
          <a:bodyPr lIns="0" tIns="0" rIns="0" bIns="0" anchor="t"/>
          <a:lstStyle>
            <a:lvl1pPr algn="l" defTabSz="914400" rtl="0" eaLnBrk="1" latinLnBrk="0" hangingPunct="1">
              <a:lnSpc>
                <a:spcPts val="2800"/>
              </a:lnSpc>
              <a:spcBef>
                <a:spcPct val="0"/>
              </a:spcBef>
              <a:buNone/>
              <a:defRPr sz="2800" b="1" kern="1200" baseline="0">
                <a:solidFill>
                  <a:schemeClr val="tx2"/>
                </a:solidFill>
                <a:latin typeface="+mj-lt"/>
                <a:ea typeface="+mj-ea"/>
                <a:cs typeface="ING Me" pitchFamily="2" charset="0"/>
              </a:defRPr>
            </a:lvl1pPr>
          </a:lstStyle>
          <a:p>
            <a:r>
              <a:rPr lang="nl-NL" sz="2400"/>
              <a:t>2.1  Extra uitgaven: bijna 50 miljoen euro aan oranje artikelen</a:t>
            </a:r>
          </a:p>
        </p:txBody>
      </p:sp>
      <p:sp>
        <p:nvSpPr>
          <p:cNvPr id="4" name="Rechthoek 8">
            <a:extLst>
              <a:ext uri="{FF2B5EF4-FFF2-40B4-BE49-F238E27FC236}">
                <a16:creationId xmlns:a16="http://schemas.microsoft.com/office/drawing/2014/main" id="{4ECC5845-35AD-473A-A079-9765D09BAE5E}"/>
              </a:ext>
            </a:extLst>
          </p:cNvPr>
          <p:cNvSpPr/>
          <p:nvPr/>
        </p:nvSpPr>
        <p:spPr>
          <a:xfrm>
            <a:off x="417513" y="1516604"/>
            <a:ext cx="3492000" cy="4827199"/>
          </a:xfrm>
          <a:prstGeom prst="rect">
            <a:avLst/>
          </a:prstGeom>
        </p:spPr>
        <p:txBody>
          <a:bodyPr wrap="square" lIns="0" tIns="0" rIns="0" bIns="0" numCol="1" spcCol="360000">
            <a:noAutofit/>
          </a:bodyPr>
          <a:lstStyle/>
          <a:p>
            <a:pPr>
              <a:lnSpc>
                <a:spcPct val="114000"/>
              </a:lnSpc>
            </a:pPr>
            <a:r>
              <a:rPr lang="nl-NL" sz="900" b="1">
                <a:solidFill>
                  <a:schemeClr val="tx2"/>
                </a:solidFill>
              </a:rPr>
              <a:t>Hand tijdens EK iets van de knip</a:t>
            </a:r>
          </a:p>
          <a:p>
            <a:pPr>
              <a:lnSpc>
                <a:spcPct val="114000"/>
              </a:lnSpc>
            </a:pPr>
            <a:r>
              <a:rPr lang="nl-NL" sz="900"/>
              <a:t>Tijdens het EK denken consumenten iets meer uit te geven, al gaat het niet om een hele grote impuls. Een op de acht (12%) denkt meer uit te geven – bijvoorbeeld aan Oranje-artikelen – 3% denkt minder kwijt te zijn. Onder de voetbalfans is de verschuiving veel duidelijker: ruim een derde (35%) van de fanatieke fans geeft meer uit, slechts 1% doet rustiger aan tijdens het EK.</a:t>
            </a:r>
          </a:p>
          <a:p>
            <a:pPr>
              <a:lnSpc>
                <a:spcPct val="114000"/>
              </a:lnSpc>
            </a:pPr>
            <a:endParaRPr lang="nl-NL" sz="900"/>
          </a:p>
          <a:p>
            <a:pPr>
              <a:lnSpc>
                <a:spcPct val="114000"/>
              </a:lnSpc>
            </a:pPr>
            <a:r>
              <a:rPr lang="nl-NL" sz="900" b="1">
                <a:solidFill>
                  <a:schemeClr val="tx2"/>
                </a:solidFill>
              </a:rPr>
              <a:t>Overall: vooral anders uitgeven</a:t>
            </a:r>
          </a:p>
          <a:p>
            <a:pPr>
              <a:lnSpc>
                <a:spcPct val="114000"/>
              </a:lnSpc>
            </a:pPr>
            <a:r>
              <a:rPr lang="nl-NL" sz="900"/>
              <a:t>Dat niet heel veel consumenten verwachten daadwerkelijk meer uit te geven tijdens het EK is niet zo gek. Kijken we op macroniveau naar de uitgaven dan mogen we tijdens een eindronde vooral uitgavenverschuivingen verwachten. Sommige consumenten zullen bijvoorbeeld hun uitgaven aan uitjes (denk aan de bioscoop of het restaurant) terugschroeven. Andere plekken zoals supermarkten of oranje cafés kunnen mogelijkerwijs juist wat extra bezoekers verwachten Sommigen kiezen er wellicht voor om tijdens het EK liever in Nederland te blijven in plaats van op vakantie te gaan. Veelal betekenen deze keuzes niet zozeer dat we meer of minder uitgeven, maar vooral dat we ons geld anders besteden dan anders.</a:t>
            </a:r>
            <a:endParaRPr lang="nl-NL" sz="900">
              <a:highlight>
                <a:srgbClr val="FFFF00"/>
              </a:highlight>
            </a:endParaRPr>
          </a:p>
          <a:p>
            <a:pPr>
              <a:lnSpc>
                <a:spcPct val="114000"/>
              </a:lnSpc>
            </a:pPr>
            <a:endParaRPr lang="nl-NL" sz="900"/>
          </a:p>
          <a:p>
            <a:pPr>
              <a:lnSpc>
                <a:spcPct val="114000"/>
              </a:lnSpc>
            </a:pPr>
            <a:r>
              <a:rPr lang="nl-NL" sz="900" b="1">
                <a:solidFill>
                  <a:schemeClr val="tx2"/>
                </a:solidFill>
              </a:rPr>
              <a:t>50 miljoen euro aan oranje fan-artikelen</a:t>
            </a:r>
          </a:p>
          <a:p>
            <a:pPr>
              <a:lnSpc>
                <a:spcPct val="114000"/>
              </a:lnSpc>
            </a:pPr>
            <a:r>
              <a:rPr lang="nl-NL" sz="900"/>
              <a:t>Traditioneel volgen veel voetbalkijkers ‘onze jongens’ uitgedost met oranje petjes, toeters en T-shirts. Toch geven Nederlanders dit EK gemiddeld maar ruim 3 euro per persoon uit aan Oranje-artikelen. Fans wel veel meer dan anderen. Lang niet iedereen trekt hiervoor de portemonnee. Zo geeft de overgrote meerderheid (88%) geen geld uit aan Oranje-artikelen. De resterende 12% geeft gemiddeld 29 euro per persoon uit. Dat betekent dat consumenten gezamenlijk voor bijna 50 miljoen euro aan supportersspullen uitgeven. Toch nog een redelijk bescheiden bedrag.</a:t>
            </a:r>
            <a:endParaRPr lang="en-US" sz="900"/>
          </a:p>
        </p:txBody>
      </p:sp>
      <p:sp>
        <p:nvSpPr>
          <p:cNvPr id="5" name="Rechthoek 9">
            <a:extLst>
              <a:ext uri="{FF2B5EF4-FFF2-40B4-BE49-F238E27FC236}">
                <a16:creationId xmlns:a16="http://schemas.microsoft.com/office/drawing/2014/main" id="{51F1E629-A706-4673-80E7-4F876D4B6B0A}"/>
              </a:ext>
            </a:extLst>
          </p:cNvPr>
          <p:cNvSpPr/>
          <p:nvPr/>
        </p:nvSpPr>
        <p:spPr>
          <a:xfrm>
            <a:off x="4367213" y="1516604"/>
            <a:ext cx="3498158" cy="2405165"/>
          </a:xfrm>
          <a:prstGeom prst="rect">
            <a:avLst/>
          </a:prstGeom>
        </p:spPr>
        <p:txBody>
          <a:bodyPr wrap="square" lIns="0" tIns="0" rIns="0" bIns="0" numCol="1" spcCol="360000">
            <a:noAutofit/>
          </a:bodyPr>
          <a:lstStyle/>
          <a:p>
            <a:pPr>
              <a:lnSpc>
                <a:spcPct val="114000"/>
              </a:lnSpc>
            </a:pPr>
            <a:r>
              <a:rPr lang="nl-NL" sz="900"/>
              <a:t>Mogelijke verklaring voor dit – ook in internationaal perspectief – bescheiden bedrag aan oranje-uitgaven kan zijn dat Nederlandse consumenten vaak veel gratis oranjeartikelen cadeau krijgen, bijvoorbeeld bij de dagelijkse boodschappen. </a:t>
            </a:r>
          </a:p>
          <a:p>
            <a:pPr>
              <a:lnSpc>
                <a:spcPct val="114000"/>
              </a:lnSpc>
            </a:pPr>
            <a:endParaRPr lang="nl-NL" sz="900"/>
          </a:p>
          <a:p>
            <a:pPr>
              <a:lnSpc>
                <a:spcPct val="114000"/>
              </a:lnSpc>
            </a:pPr>
            <a:r>
              <a:rPr lang="nl-NL" sz="900" b="1">
                <a:solidFill>
                  <a:schemeClr val="tx2"/>
                </a:solidFill>
              </a:rPr>
              <a:t>Meer uitkijkers dan bij het vorige EK  </a:t>
            </a:r>
          </a:p>
          <a:p>
            <a:pPr>
              <a:lnSpc>
                <a:spcPct val="114000"/>
              </a:lnSpc>
            </a:pPr>
            <a:r>
              <a:rPr lang="nl-NL" sz="900"/>
              <a:t>De wedstrijden van Oranje zullen ook deze keer weer massaal bekeken worden. Zeven op de tien Nederlanders  (67%) geeft aan de wedstrijden van Oranje te gaan volgen. ‘Thuis kijken’ is voor de meerderheid van de voetbalkijkers de meest waarschijnlijke optie. Dit EK zijn er wel beduidend minder thuiskijkers dan het vorige in 2021. Toen liet corona nog duidelijk zijn sporen na op ons dagelijks leven en koos het leeuwendeel er nog voor om, al dan niet noodgedwongen, de wedstrijden van Oranje thuis of bij familie of vrienden te gaan kijken.</a:t>
            </a:r>
            <a:endParaRPr lang="nl-NL" sz="900" b="1">
              <a:solidFill>
                <a:srgbClr val="FF6200"/>
              </a:solidFill>
            </a:endParaRPr>
          </a:p>
          <a:p>
            <a:pPr>
              <a:lnSpc>
                <a:spcPct val="114000"/>
              </a:lnSpc>
            </a:pPr>
            <a:endParaRPr lang="nl-NL" sz="900">
              <a:highlight>
                <a:srgbClr val="FFFF00"/>
              </a:highlight>
            </a:endParaRPr>
          </a:p>
        </p:txBody>
      </p:sp>
      <p:sp>
        <p:nvSpPr>
          <p:cNvPr id="7" name="Rechthoek 14">
            <a:extLst>
              <a:ext uri="{FF2B5EF4-FFF2-40B4-BE49-F238E27FC236}">
                <a16:creationId xmlns:a16="http://schemas.microsoft.com/office/drawing/2014/main" id="{88A0633D-0F1B-484D-8833-6F7F6F8B6D8B}"/>
              </a:ext>
            </a:extLst>
          </p:cNvPr>
          <p:cNvSpPr/>
          <p:nvPr/>
        </p:nvSpPr>
        <p:spPr>
          <a:xfrm>
            <a:off x="1844268" y="884947"/>
            <a:ext cx="597266" cy="231705"/>
          </a:xfrm>
          <a:prstGeom prst="rect">
            <a:avLst/>
          </a:prstGeom>
        </p:spPr>
        <p:txBody>
          <a:bodyPr wrap="square" lIns="0" tIns="0" rIns="0" bIns="0" numCol="1" spcCol="360000" anchor="t">
            <a:noAutofit/>
          </a:bodyPr>
          <a:lstStyle/>
          <a:p>
            <a:pPr>
              <a:lnSpc>
                <a:spcPct val="114000"/>
              </a:lnSpc>
            </a:pPr>
            <a:endParaRPr lang="nl-NL" sz="900" b="1">
              <a:solidFill>
                <a:srgbClr val="FF6200"/>
              </a:solidFill>
              <a:highlight>
                <a:srgbClr val="FFFF00"/>
              </a:highlight>
            </a:endParaRPr>
          </a:p>
        </p:txBody>
      </p:sp>
      <p:grpSp>
        <p:nvGrpSpPr>
          <p:cNvPr id="11" name="Groep 13">
            <a:extLst>
              <a:ext uri="{FF2B5EF4-FFF2-40B4-BE49-F238E27FC236}">
                <a16:creationId xmlns:a16="http://schemas.microsoft.com/office/drawing/2014/main" id="{E05F0314-3411-4827-8E5F-B4CA9554B408}"/>
              </a:ext>
            </a:extLst>
          </p:cNvPr>
          <p:cNvGrpSpPr/>
          <p:nvPr/>
        </p:nvGrpSpPr>
        <p:grpSpPr>
          <a:xfrm>
            <a:off x="0" y="-19479"/>
            <a:ext cx="12192000" cy="307479"/>
            <a:chOff x="0" y="-19479"/>
            <a:chExt cx="12192000" cy="307479"/>
          </a:xfrm>
        </p:grpSpPr>
        <p:sp>
          <p:nvSpPr>
            <p:cNvPr id="12" name="Rechthoek 14">
              <a:extLst>
                <a:ext uri="{FF2B5EF4-FFF2-40B4-BE49-F238E27FC236}">
                  <a16:creationId xmlns:a16="http://schemas.microsoft.com/office/drawing/2014/main" id="{118FD3D2-53FB-44BA-91A3-B96A788B065E}"/>
                </a:ext>
              </a:extLst>
            </p:cNvPr>
            <p:cNvSpPr/>
            <p:nvPr/>
          </p:nvSpPr>
          <p:spPr>
            <a:xfrm>
              <a:off x="0" y="0"/>
              <a:ext cx="12192000" cy="28800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0" tIns="36000" rIns="36000" bIns="54000" numCol="1" spcCol="0" rtlCol="0" fromWordArt="0" anchor="b" anchorCtr="0" forceAA="0" compatLnSpc="1">
              <a:prstTxWarp prst="textNoShape">
                <a:avLst/>
              </a:prstTxWarp>
              <a:noAutofit/>
            </a:bodyPr>
            <a:lstStyle/>
            <a:p>
              <a:pPr>
                <a:lnSpc>
                  <a:spcPct val="90000"/>
                </a:lnSpc>
              </a:pPr>
              <a:r>
                <a:rPr lang="nl-NL" sz="1050">
                  <a:solidFill>
                    <a:schemeClr val="bg2"/>
                  </a:solidFill>
                  <a:latin typeface="+mj-lt"/>
                </a:rPr>
                <a:t>Inhoud</a:t>
              </a:r>
              <a:r>
                <a:rPr lang="nl-NL" sz="1050">
                  <a:solidFill>
                    <a:schemeClr val="bg1">
                      <a:lumMod val="50000"/>
                    </a:schemeClr>
                  </a:solidFill>
                  <a:latin typeface="+mj-lt"/>
                </a:rPr>
                <a:t>   </a:t>
              </a:r>
              <a:r>
                <a:rPr lang="nl-NL" sz="1050" kern="1200">
                  <a:solidFill>
                    <a:schemeClr val="bg2"/>
                  </a:solidFill>
                  <a:latin typeface="+mj-lt"/>
                  <a:ea typeface="+mn-ea"/>
                  <a:cs typeface="ING Me" panose="02000506040000020004" pitchFamily="2" charset="0"/>
                  <a:sym typeface="Symbol" panose="05050102010706020507" pitchFamily="18" charset="2"/>
                </a:rPr>
                <a:t>•</a:t>
              </a:r>
              <a:r>
                <a:rPr lang="nl-NL" sz="1050" baseline="0">
                  <a:solidFill>
                    <a:schemeClr val="bg2"/>
                  </a:solidFill>
                  <a:latin typeface="+mj-lt"/>
                </a:rPr>
                <a:t>   Samenvatting</a:t>
              </a:r>
              <a:r>
                <a:rPr lang="nl-NL" sz="1050">
                  <a:solidFill>
                    <a:schemeClr val="bg2"/>
                  </a:solidFill>
                </a:rPr>
                <a:t>   </a:t>
              </a:r>
              <a:r>
                <a:rPr lang="nl-NL" sz="1050">
                  <a:solidFill>
                    <a:schemeClr val="bg1">
                      <a:lumMod val="50000"/>
                    </a:schemeClr>
                  </a:solidFill>
                  <a:cs typeface="ING Me" panose="02000506040000020004" pitchFamily="2" charset="0"/>
                  <a:sym typeface="Symbol" panose="05050102010706020507" pitchFamily="18" charset="2"/>
                </a:rPr>
                <a:t>•   </a:t>
              </a:r>
              <a:r>
                <a:rPr lang="nl-NL" sz="1050">
                  <a:solidFill>
                    <a:schemeClr val="bg2"/>
                  </a:solidFill>
                  <a:cs typeface="ING Me" panose="02000506040000020004" pitchFamily="2" charset="0"/>
                  <a:sym typeface="Symbol" panose="05050102010706020507" pitchFamily="18" charset="2"/>
                </a:rPr>
                <a:t>Wat betekent het EK voetbal voor consumenten?</a:t>
              </a:r>
              <a:r>
                <a:rPr lang="nl-NL" sz="1050">
                  <a:solidFill>
                    <a:schemeClr val="bg2"/>
                  </a:solidFill>
                </a:rPr>
                <a:t>   </a:t>
              </a:r>
              <a:r>
                <a:rPr lang="nl-NL" sz="1050">
                  <a:solidFill>
                    <a:schemeClr val="bg1">
                      <a:lumMod val="50000"/>
                    </a:schemeClr>
                  </a:solidFill>
                  <a:cs typeface="ING Me" panose="02000506040000020004" pitchFamily="2" charset="0"/>
                  <a:sym typeface="Symbol" panose="05050102010706020507" pitchFamily="18" charset="2"/>
                </a:rPr>
                <a:t>•   </a:t>
              </a:r>
              <a:r>
                <a:rPr lang="nl-NL" sz="1050" b="1">
                  <a:solidFill>
                    <a:schemeClr val="tx1"/>
                  </a:solidFill>
                  <a:cs typeface="ING Me" panose="02000506040000020004" pitchFamily="2" charset="0"/>
                  <a:sym typeface="Symbol" panose="05050102010706020507" pitchFamily="18" charset="2"/>
                </a:rPr>
                <a:t>Wat betekent het EK voetbal voor de economie?</a:t>
              </a:r>
              <a:r>
                <a:rPr lang="nl-NL" sz="1050" b="1" kern="1200" baseline="0">
                  <a:solidFill>
                    <a:schemeClr val="tx1"/>
                  </a:solidFill>
                  <a:latin typeface="+mj-lt"/>
                  <a:cs typeface="ING Me" panose="02000506040000020004" pitchFamily="2" charset="0"/>
                  <a:sym typeface="Symbol" panose="05050102010706020507" pitchFamily="18" charset="2"/>
                </a:rPr>
                <a:t>          </a:t>
              </a:r>
              <a:endParaRPr lang="nl-NL" sz="1050" b="1">
                <a:solidFill>
                  <a:schemeClr val="tx1"/>
                </a:solidFill>
                <a:latin typeface="+mj-lt"/>
              </a:endParaRPr>
            </a:p>
          </p:txBody>
        </p:sp>
        <p:sp>
          <p:nvSpPr>
            <p:cNvPr id="13" name="Gelijkbenige driehoek 15">
              <a:extLst>
                <a:ext uri="{FF2B5EF4-FFF2-40B4-BE49-F238E27FC236}">
                  <a16:creationId xmlns:a16="http://schemas.microsoft.com/office/drawing/2014/main" id="{B6E384E5-6822-4BA1-9FFF-D924F0976FEE}"/>
                </a:ext>
              </a:extLst>
            </p:cNvPr>
            <p:cNvSpPr/>
            <p:nvPr/>
          </p:nvSpPr>
          <p:spPr>
            <a:xfrm rot="10800000">
              <a:off x="6430905" y="-19479"/>
              <a:ext cx="140144" cy="62681"/>
            </a:xfrm>
            <a:prstGeom prst="triangle">
              <a:avLst/>
            </a:prstGeom>
            <a:solidFill>
              <a:srgbClr val="FF6200"/>
            </a:solidFill>
            <a:ln w="38100">
              <a:solidFill>
                <a:srgbClr val="FF6200"/>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algn="ctr">
                <a:lnSpc>
                  <a:spcPct val="90000"/>
                </a:lnSpc>
              </a:pPr>
              <a:endParaRPr lang="nl-NL" sz="1600">
                <a:latin typeface="+mj-lt"/>
              </a:endParaRPr>
            </a:p>
          </p:txBody>
        </p:sp>
      </p:grpSp>
      <p:sp>
        <p:nvSpPr>
          <p:cNvPr id="15" name="Rectangle 14">
            <a:hlinkClick r:id="rId3" action="ppaction://hlinksldjump"/>
            <a:extLst>
              <a:ext uri="{FF2B5EF4-FFF2-40B4-BE49-F238E27FC236}">
                <a16:creationId xmlns:a16="http://schemas.microsoft.com/office/drawing/2014/main" id="{B9421BA5-3007-4C7D-9222-F04137CD1548}"/>
              </a:ext>
            </a:extLst>
          </p:cNvPr>
          <p:cNvSpPr/>
          <p:nvPr/>
        </p:nvSpPr>
        <p:spPr>
          <a:xfrm>
            <a:off x="296141" y="62682"/>
            <a:ext cx="54552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16" name="Rectangle 15">
            <a:hlinkClick r:id="rId4" action="ppaction://hlinksldjump"/>
            <a:extLst>
              <a:ext uri="{FF2B5EF4-FFF2-40B4-BE49-F238E27FC236}">
                <a16:creationId xmlns:a16="http://schemas.microsoft.com/office/drawing/2014/main" id="{A06C8FF4-5855-46F8-B91F-9B1AEAC042D4}"/>
              </a:ext>
            </a:extLst>
          </p:cNvPr>
          <p:cNvSpPr/>
          <p:nvPr/>
        </p:nvSpPr>
        <p:spPr>
          <a:xfrm>
            <a:off x="996892" y="62682"/>
            <a:ext cx="911421" cy="180828"/>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17" name="Rectangle 16">
            <a:hlinkClick r:id="rId5" action="ppaction://hlinksldjump"/>
            <a:extLst>
              <a:ext uri="{FF2B5EF4-FFF2-40B4-BE49-F238E27FC236}">
                <a16:creationId xmlns:a16="http://schemas.microsoft.com/office/drawing/2014/main" id="{2A1AD38A-A97A-463D-A09D-2D223F81D9D8}"/>
              </a:ext>
            </a:extLst>
          </p:cNvPr>
          <p:cNvSpPr/>
          <p:nvPr/>
        </p:nvSpPr>
        <p:spPr>
          <a:xfrm>
            <a:off x="2063541"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18" name="Rectangle 17">
            <a:hlinkClick r:id="rId6" action="ppaction://hlinksldjump"/>
            <a:extLst>
              <a:ext uri="{FF2B5EF4-FFF2-40B4-BE49-F238E27FC236}">
                <a16:creationId xmlns:a16="http://schemas.microsoft.com/office/drawing/2014/main" id="{CC7C6FED-71D3-4AB0-A07A-14285AC19B6E}"/>
              </a:ext>
            </a:extLst>
          </p:cNvPr>
          <p:cNvSpPr/>
          <p:nvPr/>
        </p:nvSpPr>
        <p:spPr>
          <a:xfrm>
            <a:off x="5215862" y="62682"/>
            <a:ext cx="2997093" cy="225317"/>
          </a:xfrm>
          <a:prstGeom prst="rect">
            <a:avLst/>
          </a:prstGeom>
          <a:noFill/>
          <a:ln>
            <a:noFill/>
          </a:ln>
        </p:spPr>
        <p:txBody>
          <a:bodyPr wrap="square" lIns="72000" tIns="36000" rIns="72000" bIns="36000" numCol="1" spcCol="360000" rtlCol="0" anchor="t">
            <a:noAutofit/>
          </a:bodyPr>
          <a:lstStyle/>
          <a:p>
            <a:pPr marL="0" algn="l">
              <a:lnSpc>
                <a:spcPct val="120000"/>
              </a:lnSpc>
              <a:buSzPct val="120000"/>
            </a:pPr>
            <a:endParaRPr lang="nl-NL" sz="900"/>
          </a:p>
        </p:txBody>
      </p:sp>
      <p:sp>
        <p:nvSpPr>
          <p:cNvPr id="22" name="Rechthoek 14">
            <a:extLst>
              <a:ext uri="{FF2B5EF4-FFF2-40B4-BE49-F238E27FC236}">
                <a16:creationId xmlns:a16="http://schemas.microsoft.com/office/drawing/2014/main" id="{43E40D46-81B0-4D4F-9546-0C534EBAF073}"/>
              </a:ext>
            </a:extLst>
          </p:cNvPr>
          <p:cNvSpPr/>
          <p:nvPr/>
        </p:nvSpPr>
        <p:spPr>
          <a:xfrm>
            <a:off x="8335622" y="3959699"/>
            <a:ext cx="3448392" cy="2486927"/>
          </a:xfrm>
          <a:prstGeom prst="rect">
            <a:avLst/>
          </a:prstGeom>
        </p:spPr>
        <p:txBody>
          <a:bodyPr wrap="square" lIns="0" tIns="0" rIns="0" bIns="0" numCol="1" spcCol="360000" anchor="t">
            <a:noAutofit/>
          </a:bodyPr>
          <a:lstStyle/>
          <a:p>
            <a:pPr>
              <a:lnSpc>
                <a:spcPct val="114000"/>
              </a:lnSpc>
            </a:pPr>
            <a:r>
              <a:rPr lang="nl-NL" sz="900" b="1">
                <a:solidFill>
                  <a:srgbClr val="FF6200"/>
                </a:solidFill>
              </a:rPr>
              <a:t>Meer café-omzet op doordeweekse speeldagen</a:t>
            </a:r>
          </a:p>
          <a:p>
            <a:pPr>
              <a:lnSpc>
                <a:spcPct val="114000"/>
              </a:lnSpc>
            </a:pPr>
            <a:r>
              <a:rPr lang="nl-NL" sz="900"/>
              <a:t>Het café is typisch een plek waar een eindronde duidelijk impact heeft. Een deel van de voetballiefhebbers kijkt de wedstrijden van Oranje namelijk graag in de kroeg. Tegelijkertijd is het de plek waarvan de grootste groep Nederlanders (40%) denkt dat ze baat hebben bij een succesvolle EK-eindronde. Analyseren we de omzet per maand van alle cafés op basis van CBS-data dan is er geen noemenswaardig verschil tussen de omzet in jaren met een eindtoernooi en jaren zonder. Zoomen we in op </a:t>
            </a:r>
            <a:r>
              <a:rPr lang="nl-NL" sz="900" err="1"/>
              <a:t>dagniveau</a:t>
            </a:r>
            <a:r>
              <a:rPr lang="nl-NL" sz="900"/>
              <a:t> dan zien we dat het wel degelijk uitmaakt wanneer Oranje speelt. Uit een analyse op basis van ING transactiedata tijdens het WK2022 blijkt dat er op doordeweekse speeldagen duidelijk extra omzet gedraaid wordt ten opzichte van normaal, terwijl er op dagen dat Oranje niet speelde juist wat rustiger aan wordt gedaan gedurende de toernooiperiode.</a:t>
            </a:r>
            <a:endParaRPr lang="nl-NL" sz="900">
              <a:solidFill>
                <a:srgbClr val="FF0000"/>
              </a:solidFill>
            </a:endParaRPr>
          </a:p>
          <a:p>
            <a:pPr>
              <a:lnSpc>
                <a:spcPct val="114000"/>
              </a:lnSpc>
            </a:pPr>
            <a:endParaRPr lang="nl-NL" sz="900">
              <a:solidFill>
                <a:srgbClr val="FF0000"/>
              </a:solidFill>
            </a:endParaRPr>
          </a:p>
        </p:txBody>
      </p:sp>
      <p:graphicFrame>
        <p:nvGraphicFramePr>
          <p:cNvPr id="3" name="Chart 2">
            <a:extLst>
              <a:ext uri="{FF2B5EF4-FFF2-40B4-BE49-F238E27FC236}">
                <a16:creationId xmlns:a16="http://schemas.microsoft.com/office/drawing/2014/main" id="{72067BF9-B9B1-4F0B-92F8-F8D868CF2C6F}"/>
              </a:ext>
            </a:extLst>
          </p:cNvPr>
          <p:cNvGraphicFramePr>
            <a:graphicFrameLocks/>
          </p:cNvGraphicFramePr>
          <p:nvPr>
            <p:extLst>
              <p:ext uri="{D42A27DB-BD31-4B8C-83A1-F6EECF244321}">
                <p14:modId xmlns:p14="http://schemas.microsoft.com/office/powerpoint/2010/main" val="1327848775"/>
              </p:ext>
            </p:extLst>
          </p:nvPr>
        </p:nvGraphicFramePr>
        <p:xfrm>
          <a:off x="4367213" y="4031726"/>
          <a:ext cx="3498158" cy="232191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Grafiek 3">
            <a:extLst>
              <a:ext uri="{FF2B5EF4-FFF2-40B4-BE49-F238E27FC236}">
                <a16:creationId xmlns:a16="http://schemas.microsoft.com/office/drawing/2014/main" id="{928CFA6C-0465-559C-17EC-6A0086EEE759}"/>
              </a:ext>
            </a:extLst>
          </p:cNvPr>
          <p:cNvGraphicFramePr>
            <a:graphicFrameLocks/>
          </p:cNvGraphicFramePr>
          <p:nvPr>
            <p:extLst>
              <p:ext uri="{D42A27DB-BD31-4B8C-83A1-F6EECF244321}">
                <p14:modId xmlns:p14="http://schemas.microsoft.com/office/powerpoint/2010/main" val="3989356571"/>
              </p:ext>
            </p:extLst>
          </p:nvPr>
        </p:nvGraphicFramePr>
        <p:xfrm>
          <a:off x="8337538" y="1516605"/>
          <a:ext cx="3456000" cy="23195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6617005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98755fb961bcb85c763cf62196f86d8244fc"/>
</p:tagLst>
</file>

<file path=ppt/theme/theme1.xml><?xml version="1.0" encoding="utf-8"?>
<a:theme xmlns:a="http://schemas.openxmlformats.org/drawingml/2006/main" name="ING_PP_Template_16x9_June2015">
  <a:themeElements>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20000"/>
            <a:lumOff val="80000"/>
          </a:schemeClr>
        </a:solidFill>
        <a:ln>
          <a:noFill/>
        </a:ln>
      </a:spPr>
      <a:bodyPr wrap="square" lIns="72000" tIns="36000" rIns="72000" bIns="36000" numCol="1" spcCol="360000" rtlCol="0" anchor="t">
        <a:noAutofit/>
      </a:bodyPr>
      <a:lstStyle>
        <a:defPPr marL="0" algn="l">
          <a:lnSpc>
            <a:spcPct val="120000"/>
          </a:lnSpc>
          <a:buSzPct val="120000"/>
          <a:defRPr sz="900" smtClean="0"/>
        </a:defPPr>
      </a:lstStyle>
    </a:spDef>
    <a:lnDef>
      <a:spPr>
        <a:ln>
          <a:solidFill>
            <a:srgbClr val="A8A8A8"/>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20000"/>
          </a:lnSpc>
          <a:defRPr sz="900" smtClean="0"/>
        </a:defPPr>
      </a:lstStyle>
    </a:txDef>
  </a:objectDefaults>
  <a:extraClrSchemeLst/>
  <a:extLst>
    <a:ext uri="{05A4C25C-085E-4340-85A3-A5531E510DB2}">
      <thm15:themeFamily xmlns:thm15="http://schemas.microsoft.com/office/thememl/2012/main" name="ING_PP_Template_16x9_08042015.potx" id="{6D084BF0-9966-4FDC-A0E8-0296637E5E37}" vid="{40DDC393-4B6B-4664-98B0-883141C8FD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NG ME">
      <a:majorFont>
        <a:latin typeface="ING Me"/>
        <a:ea typeface=""/>
        <a:cs typeface=""/>
      </a:majorFont>
      <a:minorFont>
        <a:latin typeface="ING M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INGnew">
    <a:dk1>
      <a:sysClr val="windowText" lastClr="000000"/>
    </a:dk1>
    <a:lt1>
      <a:sysClr val="window" lastClr="FFFFFF"/>
    </a:lt1>
    <a:dk2>
      <a:srgbClr val="FF6200"/>
    </a:dk2>
    <a:lt2>
      <a:srgbClr val="696969"/>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INGnew">
    <a:dk1>
      <a:sysClr val="windowText" lastClr="000000"/>
    </a:dk1>
    <a:lt1>
      <a:sysClr val="window" lastClr="FFFFFF"/>
    </a:lt1>
    <a:dk2>
      <a:srgbClr val="FF6200"/>
    </a:dk2>
    <a:lt2>
      <a:srgbClr val="696969"/>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ING">
    <a:dk1>
      <a:sysClr val="windowText" lastClr="000000"/>
    </a:dk1>
    <a:lt1>
      <a:sysClr val="window" lastClr="FFFFFF"/>
    </a:lt1>
    <a:dk2>
      <a:srgbClr val="FF6200"/>
    </a:dk2>
    <a:lt2>
      <a:srgbClr val="696969"/>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a:majorFont>
      <a:latin typeface="ING Me"/>
      <a:ea typeface=""/>
      <a:cs typeface=""/>
    </a:majorFont>
    <a:minorFont>
      <a:latin typeface="ING Me"/>
      <a:ea typeface=""/>
      <a:cs typeface=""/>
    </a:minorFont>
  </a:fontScheme>
  <a:fmtScheme name="ING">
    <a:fillStyleLst>
      <a:solidFill>
        <a:schemeClr val="phClr"/>
      </a:solidFill>
      <a:gradFill rotWithShape="1">
        <a:gsLst>
          <a:gs pos="0">
            <a:schemeClr val="phClr">
              <a:tint val="60000"/>
              <a:satMod val="100000"/>
              <a:lumMod val="100000"/>
            </a:schemeClr>
          </a:gs>
          <a:gs pos="50000">
            <a:schemeClr val="phClr">
              <a:tint val="80000"/>
              <a:satMod val="100000"/>
              <a:lumMod val="100000"/>
            </a:schemeClr>
          </a:gs>
          <a:gs pos="100000">
            <a:schemeClr val="phClr">
              <a:tint val="100000"/>
              <a:satMod val="100000"/>
              <a:lumMod val="100000"/>
            </a:schemeClr>
          </a:gs>
        </a:gsLst>
        <a:lin ang="5400000" scaled="0"/>
      </a:gradFill>
      <a:gradFill rotWithShape="1">
        <a:gsLst>
          <a:gs pos="0">
            <a:schemeClr val="phClr">
              <a:tint val="30000"/>
              <a:satMod val="100000"/>
              <a:lumMod val="100000"/>
            </a:schemeClr>
          </a:gs>
          <a:gs pos="50000">
            <a:schemeClr val="phClr">
              <a:tint val="60000"/>
              <a:shade val="100000"/>
              <a:satMod val="100000"/>
              <a:lumMod val="100000"/>
            </a:schemeClr>
          </a:gs>
          <a:gs pos="100000">
            <a:schemeClr val="phClr">
              <a:shade val="100000"/>
              <a:satMod val="100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ING APRIL 2015">
    <a:dk1>
      <a:srgbClr val="333333"/>
    </a:dk1>
    <a:lt1>
      <a:sysClr val="window" lastClr="FFFFFF"/>
    </a:lt1>
    <a:dk2>
      <a:srgbClr val="FF6200"/>
    </a:dk2>
    <a:lt2>
      <a:srgbClr val="767676"/>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ING ME">
    <a:majorFont>
      <a:latin typeface="ING Me"/>
      <a:ea typeface=""/>
      <a:cs typeface=""/>
    </a:majorFont>
    <a:minorFont>
      <a:latin typeface="ING Me"/>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INGnew">
    <a:dk1>
      <a:sysClr val="windowText" lastClr="000000"/>
    </a:dk1>
    <a:lt1>
      <a:sysClr val="window" lastClr="FFFFFF"/>
    </a:lt1>
    <a:dk2>
      <a:srgbClr val="FF6200"/>
    </a:dk2>
    <a:lt2>
      <a:srgbClr val="696969"/>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INGnew">
    <a:dk1>
      <a:sysClr val="windowText" lastClr="000000"/>
    </a:dk1>
    <a:lt1>
      <a:sysClr val="window" lastClr="FFFFFF"/>
    </a:lt1>
    <a:dk2>
      <a:srgbClr val="FF6200"/>
    </a:dk2>
    <a:lt2>
      <a:srgbClr val="696969"/>
    </a:lt2>
    <a:accent1>
      <a:srgbClr val="FF6200"/>
    </a:accent1>
    <a:accent2>
      <a:srgbClr val="A8A8A8"/>
    </a:accent2>
    <a:accent3>
      <a:srgbClr val="525199"/>
    </a:accent3>
    <a:accent4>
      <a:srgbClr val="60A6DA"/>
    </a:accent4>
    <a:accent5>
      <a:srgbClr val="AB0066"/>
    </a:accent5>
    <a:accent6>
      <a:srgbClr val="D0D93C"/>
    </a:accent6>
    <a:hlink>
      <a:srgbClr val="525199"/>
    </a:hlink>
    <a:folHlink>
      <a:srgbClr val="AB00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EA3C49F0436443AEA03D3BD90A7558" ma:contentTypeVersion="19" ma:contentTypeDescription="Een nieuw document maken." ma:contentTypeScope="" ma:versionID="29c03470e6740ff4cb215ebb75fc65d7">
  <xsd:schema xmlns:xsd="http://www.w3.org/2001/XMLSchema" xmlns:xs="http://www.w3.org/2001/XMLSchema" xmlns:p="http://schemas.microsoft.com/office/2006/metadata/properties" xmlns:ns2="206b1ca3-8a10-41d6-b788-3ddea08a79b6" xmlns:ns3="3eef2e55-cd35-4f8a-8b57-1430ca3d570a" targetNamespace="http://schemas.microsoft.com/office/2006/metadata/properties" ma:root="true" ma:fieldsID="f72552d7ded439d84413e86e523c61fb" ns2:_="" ns3:_="">
    <xsd:import namespace="206b1ca3-8a10-41d6-b788-3ddea08a79b6"/>
    <xsd:import namespace="3eef2e55-cd35-4f8a-8b57-1430ca3d570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AutoKeyPoints" minOccurs="0"/>
                <xsd:element ref="ns2:MediaServiceKeyPoints" minOccurs="0"/>
                <xsd:element ref="ns2:Shared"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6b1ca3-8a10-41d6-b788-3ddea08a7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ba1dba96-c252-421a-8d24-58690b45a705"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Shared" ma:index="23" nillable="true" ma:displayName="Shared" ma:default="0" ma:format="Dropdown" ma:internalName="Shared">
      <xsd:simpleType>
        <xsd:restriction base="dms:Boolean"/>
      </xsd:simple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ef2e55-cd35-4f8a-8b57-1430ca3d570a"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e2506ca1-f20f-4bd6-947d-bd4d53cef0d0}" ma:internalName="TaxCatchAll" ma:showField="CatchAllData" ma:web="3eef2e55-cd35-4f8a-8b57-1430ca3d57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eef2e55-cd35-4f8a-8b57-1430ca3d570a" xsi:nil="true"/>
    <lcf76f155ced4ddcb4097134ff3c332f xmlns="206b1ca3-8a10-41d6-b788-3ddea08a79b6">
      <Terms xmlns="http://schemas.microsoft.com/office/infopath/2007/PartnerControls"/>
    </lcf76f155ced4ddcb4097134ff3c332f>
    <Shared xmlns="206b1ca3-8a10-41d6-b788-3ddea08a79b6">false</Share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806EE5-9151-42E8-9628-35CAB24DA17E}">
  <ds:schemaRefs>
    <ds:schemaRef ds:uri="206b1ca3-8a10-41d6-b788-3ddea08a79b6"/>
    <ds:schemaRef ds:uri="3eef2e55-cd35-4f8a-8b57-1430ca3d57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04FD01F-905A-4117-8DCC-FC33DBB06DD3}">
  <ds:schemaRefs>
    <ds:schemaRef ds:uri="206b1ca3-8a10-41d6-b788-3ddea08a79b6"/>
    <ds:schemaRef ds:uri="3eef2e55-cd35-4f8a-8b57-1430ca3d570a"/>
    <ds:schemaRef ds:uri="52b20701-1d8e-4366-be9b-fb728814dd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2FCE9E9-5DF1-4A7E-AD0C-A4DE08FF1C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12</Slides>
  <Notes>12</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ING_PP_Template_16x9_June2015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ING Research</dc:title>
  <dc:creator>ING</dc:creator>
  <cp:keywords>ING Me Embedded, Reference 16x9</cp:keywords>
  <cp:revision>1</cp:revision>
  <cp:lastPrinted>2021-05-19T11:32:41Z</cp:lastPrinted>
  <dcterms:created xsi:type="dcterms:W3CDTF">2015-04-09T14:12:58Z</dcterms:created>
  <dcterms:modified xsi:type="dcterms:W3CDTF">2024-06-03T14:48:43Z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1500</vt:r8>
  </property>
  <property fmtid="{D5CDD505-2E9C-101B-9397-08002B2CF9AE}" pid="3" name="MediaServiceImageTags">
    <vt:lpwstr/>
  </property>
  <property fmtid="{D5CDD505-2E9C-101B-9397-08002B2CF9AE}" pid="4" name="ContentTypeId">
    <vt:lpwstr>0x01010078EA3C49F0436443AEA03D3BD90A7558</vt:lpwstr>
  </property>
</Properties>
</file>